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59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87C-E4E7-49F4-929B-5F3FCC377B92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DA9C-59ED-41A3-AC04-05E0B3C545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2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87C-E4E7-49F4-929B-5F3FCC377B92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DA9C-59ED-41A3-AC04-05E0B3C545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87C-E4E7-49F4-929B-5F3FCC377B92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DA9C-59ED-41A3-AC04-05E0B3C545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8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87C-E4E7-49F4-929B-5F3FCC377B92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DA9C-59ED-41A3-AC04-05E0B3C545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0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87C-E4E7-49F4-929B-5F3FCC377B92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DA9C-59ED-41A3-AC04-05E0B3C545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7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87C-E4E7-49F4-929B-5F3FCC377B92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DA9C-59ED-41A3-AC04-05E0B3C545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4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87C-E4E7-49F4-929B-5F3FCC377B92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DA9C-59ED-41A3-AC04-05E0B3C545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2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87C-E4E7-49F4-929B-5F3FCC377B92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DA9C-59ED-41A3-AC04-05E0B3C545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87C-E4E7-49F4-929B-5F3FCC377B92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DA9C-59ED-41A3-AC04-05E0B3C545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9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87C-E4E7-49F4-929B-5F3FCC377B92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DA9C-59ED-41A3-AC04-05E0B3C545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B87C-E4E7-49F4-929B-5F3FCC377B92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DA9C-59ED-41A3-AC04-05E0B3C545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B87C-E4E7-49F4-929B-5F3FCC377B92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0DA9C-59ED-41A3-AC04-05E0B3C545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9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aramond" pitchFamily="18" charset="0"/>
              </a:rPr>
              <a:t>Aphrodite of </a:t>
            </a:r>
            <a:r>
              <a:rPr lang="en-US" sz="4000" dirty="0" err="1" smtClean="0">
                <a:latin typeface="Garamond" pitchFamily="18" charset="0"/>
              </a:rPr>
              <a:t>Mylos</a:t>
            </a:r>
            <a:r>
              <a:rPr lang="en-US" sz="4000" dirty="0" smtClean="0">
                <a:latin typeface="Garamond" pitchFamily="18" charset="0"/>
              </a:rPr>
              <a:t> </a:t>
            </a:r>
            <a:r>
              <a:rPr lang="it-IT" sz="4000" dirty="0" smtClean="0">
                <a:latin typeface="Garamond" pitchFamily="18" charset="0"/>
              </a:rPr>
              <a:t>(</a:t>
            </a:r>
            <a:r>
              <a:rPr lang="it-IT" sz="4000" dirty="0" smtClean="0">
                <a:latin typeface="Garamond" pitchFamily="18" charset="0"/>
              </a:rPr>
              <a:t>130 b.C. </a:t>
            </a:r>
            <a:r>
              <a:rPr lang="it-IT" sz="4000" dirty="0" err="1" smtClean="0">
                <a:latin typeface="Garamond" pitchFamily="18" charset="0"/>
              </a:rPr>
              <a:t>ca</a:t>
            </a:r>
            <a:r>
              <a:rPr lang="it-IT" sz="4000" dirty="0" smtClean="0">
                <a:latin typeface="Garamond" pitchFamily="18" charset="0"/>
              </a:rPr>
              <a:t>.)</a:t>
            </a:r>
            <a:endParaRPr lang="en-US" sz="4000" dirty="0">
              <a:latin typeface="Garamond" pitchFamily="18" charset="0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35873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Garamond" pitchFamily="18" charset="0"/>
              </a:rPr>
              <a:t>Arnolfini</a:t>
            </a:r>
            <a:r>
              <a:rPr lang="en-US" dirty="0" smtClean="0">
                <a:latin typeface="Garamond" pitchFamily="18" charset="0"/>
              </a:rPr>
              <a:t> Portrait- Jan van Eyck </a:t>
            </a:r>
            <a:r>
              <a:rPr lang="it-IT" dirty="0" smtClean="0">
                <a:latin typeface="Garamond" pitchFamily="18" charset="0"/>
              </a:rPr>
              <a:t>(</a:t>
            </a:r>
            <a:r>
              <a:rPr lang="it-IT" dirty="0">
                <a:latin typeface="Garamond" pitchFamily="18" charset="0"/>
              </a:rPr>
              <a:t>1434)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43" y="1600200"/>
            <a:ext cx="3327913" cy="4525963"/>
          </a:xfrm>
        </p:spPr>
      </p:pic>
    </p:spTree>
    <p:extLst>
      <p:ext uri="{BB962C8B-B14F-4D97-AF65-F5344CB8AC3E}">
        <p14:creationId xmlns:p14="http://schemas.microsoft.com/office/powerpoint/2010/main" val="11718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Birth of Aphrodite </a:t>
            </a:r>
            <a:r>
              <a:rPr lang="it-IT" dirty="0" smtClean="0">
                <a:latin typeface="Garamond" pitchFamily="18" charset="0"/>
              </a:rPr>
              <a:t>- </a:t>
            </a:r>
            <a:r>
              <a:rPr lang="it-IT" dirty="0" smtClean="0">
                <a:latin typeface="Garamond" pitchFamily="18" charset="0"/>
              </a:rPr>
              <a:t>Sandro Botticelli (1482/85 </a:t>
            </a:r>
            <a:r>
              <a:rPr lang="it-IT" dirty="0" err="1" smtClean="0">
                <a:latin typeface="Garamond" pitchFamily="18" charset="0"/>
              </a:rPr>
              <a:t>ca</a:t>
            </a:r>
            <a:r>
              <a:rPr lang="it-IT" dirty="0" smtClean="0">
                <a:latin typeface="Garamond" pitchFamily="18" charset="0"/>
              </a:rPr>
              <a:t>.) 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5" y="1600200"/>
            <a:ext cx="7212690" cy="4525963"/>
          </a:xfrm>
        </p:spPr>
      </p:pic>
    </p:spTree>
    <p:extLst>
      <p:ext uri="{BB962C8B-B14F-4D97-AF65-F5344CB8AC3E}">
        <p14:creationId xmlns:p14="http://schemas.microsoft.com/office/powerpoint/2010/main" val="14536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Garamond" pitchFamily="18" charset="0"/>
              </a:rPr>
              <a:t>Woman with Parasol </a:t>
            </a:r>
            <a:r>
              <a:rPr lang="it-IT" sz="4000" dirty="0" smtClean="0">
                <a:latin typeface="Garamond" pitchFamily="18" charset="0"/>
              </a:rPr>
              <a:t>- </a:t>
            </a:r>
            <a:r>
              <a:rPr lang="it-IT" sz="4000" dirty="0" smtClean="0">
                <a:latin typeface="Garamond" pitchFamily="18" charset="0"/>
              </a:rPr>
              <a:t>Claude Monet (1886)</a:t>
            </a:r>
            <a:endParaRPr lang="en-US" sz="4000" dirty="0">
              <a:latin typeface="Garamond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84" y="1600200"/>
            <a:ext cx="3173831" cy="4525963"/>
          </a:xfrm>
        </p:spPr>
      </p:pic>
    </p:spTree>
    <p:extLst>
      <p:ext uri="{BB962C8B-B14F-4D97-AF65-F5344CB8AC3E}">
        <p14:creationId xmlns:p14="http://schemas.microsoft.com/office/powerpoint/2010/main" val="9797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Portrait of Mme. X – John Singer Sargent </a:t>
            </a:r>
            <a:r>
              <a:rPr lang="it-IT" dirty="0" smtClean="0">
                <a:latin typeface="Garamond" pitchFamily="18" charset="0"/>
              </a:rPr>
              <a:t>(</a:t>
            </a:r>
            <a:r>
              <a:rPr lang="it-IT" dirty="0" smtClean="0">
                <a:latin typeface="Garamond" pitchFamily="18" charset="0"/>
              </a:rPr>
              <a:t>1884)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33" y="1600200"/>
            <a:ext cx="2392934" cy="4525963"/>
          </a:xfrm>
        </p:spPr>
      </p:pic>
    </p:spTree>
    <p:extLst>
      <p:ext uri="{BB962C8B-B14F-4D97-AF65-F5344CB8AC3E}">
        <p14:creationId xmlns:p14="http://schemas.microsoft.com/office/powerpoint/2010/main" val="15332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Garamond" pitchFamily="18" charset="0"/>
              </a:rPr>
              <a:t>Portrait of Adele Bloch-Bauer </a:t>
            </a:r>
            <a:r>
              <a:rPr lang="it-IT" sz="4000" dirty="0" smtClean="0">
                <a:latin typeface="Garamond" pitchFamily="18" charset="0"/>
              </a:rPr>
              <a:t>– </a:t>
            </a:r>
            <a:r>
              <a:rPr lang="it-IT" sz="4000" dirty="0" smtClean="0">
                <a:latin typeface="Garamond" pitchFamily="18" charset="0"/>
              </a:rPr>
              <a:t>Gustav Klimt (1907)</a:t>
            </a:r>
            <a:endParaRPr lang="en-US" sz="4000" dirty="0">
              <a:latin typeface="Garamond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0486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Smiling woman ascending a stair</a:t>
            </a:r>
            <a:r>
              <a:rPr lang="it-IT" dirty="0" smtClean="0">
                <a:latin typeface="Garamond" pitchFamily="18" charset="0"/>
              </a:rPr>
              <a:t/>
            </a:r>
            <a:br>
              <a:rPr lang="it-IT" dirty="0" smtClean="0">
                <a:latin typeface="Garamond" pitchFamily="18" charset="0"/>
              </a:rPr>
            </a:br>
            <a:r>
              <a:rPr lang="it-IT" dirty="0" smtClean="0">
                <a:latin typeface="Garamond" pitchFamily="18" charset="0"/>
              </a:rPr>
              <a:t>Windham Lewis, (1912)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47" y="1600200"/>
            <a:ext cx="3086706" cy="4525963"/>
          </a:xfrm>
        </p:spPr>
      </p:pic>
    </p:spTree>
    <p:extLst>
      <p:ext uri="{BB962C8B-B14F-4D97-AF65-F5344CB8AC3E}">
        <p14:creationId xmlns:p14="http://schemas.microsoft.com/office/powerpoint/2010/main" val="37400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Garamond" pitchFamily="18" charset="0"/>
              </a:rPr>
              <a:t>Les Demoiselles </a:t>
            </a:r>
            <a:r>
              <a:rPr lang="it-IT" dirty="0" smtClean="0">
                <a:latin typeface="Garamond" pitchFamily="18" charset="0"/>
              </a:rPr>
              <a:t>d’Avignon </a:t>
            </a:r>
            <a:r>
              <a:rPr lang="it-IT" dirty="0" smtClean="0">
                <a:latin typeface="Garamond" pitchFamily="18" charset="0"/>
              </a:rPr>
              <a:t>– Pablo Picasso (1907)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45" y="1600200"/>
            <a:ext cx="4334910" cy="4525963"/>
          </a:xfrm>
        </p:spPr>
      </p:pic>
    </p:spTree>
    <p:extLst>
      <p:ext uri="{BB962C8B-B14F-4D97-AF65-F5344CB8AC3E}">
        <p14:creationId xmlns:p14="http://schemas.microsoft.com/office/powerpoint/2010/main" val="12862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>
                <a:latin typeface="Garamond" pitchFamily="18" charset="0"/>
              </a:rPr>
              <a:t>Girl in front of </a:t>
            </a:r>
            <a:r>
              <a:rPr lang="it-IT" sz="4000" dirty="0" err="1" smtClean="0">
                <a:latin typeface="Garamond" pitchFamily="18" charset="0"/>
              </a:rPr>
              <a:t>Mirror</a:t>
            </a:r>
            <a:r>
              <a:rPr lang="it-IT" sz="4000" dirty="0" smtClean="0">
                <a:latin typeface="Garamond" pitchFamily="18" charset="0"/>
              </a:rPr>
              <a:t> - Pablo Picasso</a:t>
            </a:r>
            <a:r>
              <a:rPr lang="it-IT" sz="4000" dirty="0">
                <a:latin typeface="Garamond" pitchFamily="18" charset="0"/>
              </a:rPr>
              <a:t> </a:t>
            </a:r>
            <a:r>
              <a:rPr lang="it-IT" sz="4000" dirty="0" smtClean="0">
                <a:latin typeface="Garamond" pitchFamily="18" charset="0"/>
              </a:rPr>
              <a:t>(1932)</a:t>
            </a:r>
            <a:endParaRPr lang="en-US" sz="4000" dirty="0">
              <a:latin typeface="Garamond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05" y="1600200"/>
            <a:ext cx="3381189" cy="4525963"/>
          </a:xfrm>
        </p:spPr>
      </p:pic>
    </p:spTree>
    <p:extLst>
      <p:ext uri="{BB962C8B-B14F-4D97-AF65-F5344CB8AC3E}">
        <p14:creationId xmlns:p14="http://schemas.microsoft.com/office/powerpoint/2010/main" val="4011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83</Words>
  <Application>Microsoft Office PowerPoint</Application>
  <PresentationFormat>Presentazione su schermo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Aphrodite of Mylos (130 b.C. ca.)</vt:lpstr>
      <vt:lpstr>Arnolfini Portrait- Jan van Eyck (1434)</vt:lpstr>
      <vt:lpstr>Birth of Aphrodite - Sandro Botticelli (1482/85 ca.) </vt:lpstr>
      <vt:lpstr>Woman with Parasol - Claude Monet (1886)</vt:lpstr>
      <vt:lpstr>Portrait of Mme. X – John Singer Sargent (1884)</vt:lpstr>
      <vt:lpstr>Portrait of Adele Bloch-Bauer – Gustav Klimt (1907)</vt:lpstr>
      <vt:lpstr>Smiling woman ascending a stair Windham Lewis, (1912)</vt:lpstr>
      <vt:lpstr>Les Demoiselles d’Avignon – Pablo Picasso (1907)</vt:lpstr>
      <vt:lpstr>Girl in front of Mirror - Pablo Picasso (1932)</vt:lpstr>
    </vt:vector>
  </TitlesOfParts>
  <Company>Heaven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FBML1</dc:title>
  <dc:creator>Pc Stefano</dc:creator>
  <cp:lastModifiedBy>Pc Stefano</cp:lastModifiedBy>
  <cp:revision>8</cp:revision>
  <dcterms:created xsi:type="dcterms:W3CDTF">2015-04-19T11:41:45Z</dcterms:created>
  <dcterms:modified xsi:type="dcterms:W3CDTF">2015-04-19T20:59:47Z</dcterms:modified>
</cp:coreProperties>
</file>