
<file path=[Content_Types].xml><?xml version="1.0" encoding="utf-8"?>
<Types xmlns="http://schemas.openxmlformats.org/package/2006/content-types">
  <Default Extension="png" ContentType="image/png"/>
  <Default Extension="svg" ContentType="image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A781C33-C531-455F-B7D7-7C35CFAF33E5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949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6DF226A-A32E-4119-80DD-88034423D07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49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EFAC94-FCCC-4AA3-8DD3-D198979BE95E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099F4CB-C898-44EC-8508-092A91E67504}" type="slidenum">
              <a:t>10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8DD0AF-733D-47BE-BCB8-582725286197}" type="slidenum">
              <a:t>11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D834787-8A96-44CD-AEEE-0CEA8FE873A2}" type="slidenum">
              <a:t>12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2018F2E-AD10-42B9-8229-C49E7046347F}" type="slidenum">
              <a:t>13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67085A9-2A1B-40E4-BE1C-8C5FC90FB477}" type="slidenum">
              <a:t>14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354116-E99D-456F-86B6-0B28803D4760}" type="slidenum">
              <a:t>15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9F976A-2040-4E3F-8A8F-50432451BC17}" type="slidenum">
              <a:t>16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03424C9-16E1-4207-ABBC-8153DD00206B}" type="slidenum">
              <a:t>17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519A51-097F-49BF-9CCA-4B28727228B6}" type="slidenum">
              <a:t>18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DF3C1DE-B92F-4AEB-A8FC-4440634670D3}" type="slidenum">
              <a:t>19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EBF098-DD76-488F-B226-10EEEC023BC9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A53835-D326-4FC5-9D07-FA959F24E963}" type="slidenum">
              <a:t>20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EF63C3-62E8-40F3-81E2-A8C014009167}" type="slidenum">
              <a:t>21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56805B-5821-4D85-9C85-C72EDC35F3D2}" type="slidenum">
              <a:t>22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DC1074-AB02-4BAF-B30D-E31FF7FBCFB9}" type="slidenum">
              <a:t>23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C5266DC-3E45-4DD7-8592-D3DF1932A288}" type="slidenum">
              <a:t>24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590956-328C-4AD2-98AB-ED45C8EC3EF2}" type="slidenum">
              <a:t>25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5929D4-82C0-47CB-9B78-C11A5158163C}" type="slidenum">
              <a:t>26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D9083B-DE4B-4E98-9C0A-33805FC07D12}" type="slidenum">
              <a:t>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A7DDD24-8F29-4C9F-AB3D-6561D66B5442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B563E8-A70B-4FE6-BF52-A74397E4EA95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CC4A182-4DF9-42B3-A860-48CE803D9153}" type="slidenum">
              <a:t>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E12392E-E250-4575-B9DA-3D2C23507488}" type="slidenum">
              <a:t>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07846C-3B1D-4FB7-BEF7-C2C61ED9476B}" type="slidenum">
              <a:t>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5709092-446E-4557-BCFA-C62A40EC95E1}" type="slidenum">
              <a:t>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F5C186-B6C5-4CC2-BB11-479657AEDBA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10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F6953C-FF44-47BD-82D5-458735B4264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72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61F21C-FA44-4B7B-883A-81BE3D4DA69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18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B29F5D-3E1D-45DF-BA9D-EA047CB1DFC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42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8C5A84-749B-4E8F-B74E-8722E6625EE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03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C1B9A0-A9F0-4096-B9B0-11C5CB7DD2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4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A99F2A-20FC-4EF7-80FE-6C5975E92FB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84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9D3885-CB30-4467-8371-54A7B45A513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98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48709E-FE0D-47E9-BC78-FFD9749FC6D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41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4C5264-8043-4097-9573-1A7F1E853F9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53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31F41B-64D0-456E-8B47-2422C359AA7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4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2B5223C-8759-48D0-83A4-798B2713AB05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it-IT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it-IT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7371"/>
          <a:stretch>
            <a:fillRect/>
          </a:stretch>
        </p:blipFill>
        <p:spPr>
          <a:xfrm>
            <a:off x="3612600" y="1800000"/>
            <a:ext cx="6035399" cy="547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0000"/>
            <a:ext cx="8712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REINHARD D</a:t>
            </a: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18"/>
                <a:ea typeface="Ubuntu" pitchFamily="2"/>
                <a:cs typeface="Ubuntu" pitchFamily="2"/>
              </a:rPr>
              <a:t>Ö</a:t>
            </a: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Ubuntu" pitchFamily="2"/>
                <a:cs typeface="Ubuntu" pitchFamily="2"/>
              </a:rPr>
              <a:t>HL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APFEL (1965)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000" y="1224000"/>
            <a:ext cx="5040000" cy="64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2160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F.T. MARINETTI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PAROLE IN LIBERTÀ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(1915)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14840" y="1944000"/>
            <a:ext cx="7085160" cy="5570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298520"/>
            <a:ext cx="943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F.T. MARINETTI | PAROLE IN LIBERTÀ (1914)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44000" y="1512000"/>
            <a:ext cx="6087240" cy="5953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2519"/>
            <a:ext cx="8712000" cy="2824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S. MALLARMÉ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UN COUP DE DÉS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JAMAIS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N'ABOLIRA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LE HASARD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(1897)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974" r="8623" b="18601"/>
          <a:stretch>
            <a:fillRect/>
          </a:stretch>
        </p:blipFill>
        <p:spPr>
          <a:xfrm rot="5375400">
            <a:off x="4170406" y="2346056"/>
            <a:ext cx="5917320" cy="4279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2880"/>
            <a:ext cx="8712000" cy="3736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G. CARAMUEL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MODULI PER LA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TRASCRIZIONE DI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STICHI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INTERSCAMBIABILI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 DI CARMI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QUADRATI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(1663)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2000" contrast="18000"/>
            <a:alphaModFix/>
          </a:blip>
          <a:srcRect/>
          <a:stretch>
            <a:fillRect/>
          </a:stretch>
        </p:blipFill>
        <p:spPr>
          <a:xfrm>
            <a:off x="4408559" y="1584000"/>
            <a:ext cx="5383440" cy="58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2519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P. F. PASSERINI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POESIA GEMATRICA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SENZA PAROLE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(1659)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400">
            <a:off x="1537588" y="2453073"/>
            <a:ext cx="7314840" cy="5074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298880"/>
            <a:ext cx="9628831" cy="1034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FRANCESCO COLONNA | HYPNEROTOMACHIA </a:t>
            </a:r>
            <a: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                                            POLIPHILI </a:t>
            </a: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(1499)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0000" y="1368000"/>
            <a:ext cx="5161680" cy="61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3240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RABANO MAURO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VERSI INTESSUTI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(810-814)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85280" y="1512000"/>
            <a:ext cx="3870720" cy="57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3600"/>
            <a:ext cx="8712000" cy="2369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SIMMIA DI RODI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TECHNOPAEGNION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RAFFIGURANTE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UNA SCURE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(III b.C.)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44000" y="2376000"/>
            <a:ext cx="6904800" cy="5019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1080"/>
            <a:ext cx="9903073" cy="1034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LABERTO PIGNOTTI | MENO PROSA PIÙ POESIA </a:t>
            </a:r>
            <a: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                                     (</a:t>
            </a: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1997)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2000" y="1318320"/>
            <a:ext cx="4824000" cy="6241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3600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UGO CARREGA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VISIONE CELESTE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(1992)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294" t="16750" r="4800" b="15018"/>
          <a:stretch>
            <a:fillRect/>
          </a:stretch>
        </p:blipFill>
        <p:spPr>
          <a:xfrm>
            <a:off x="1384200" y="2232000"/>
            <a:ext cx="6823799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0360"/>
            <a:ext cx="9720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DÉCIO PIGNATARI | BEBE COCA-COLA (1957)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21280" y="2015999"/>
            <a:ext cx="7362719" cy="5456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300319"/>
            <a:ext cx="9720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NANNI BALESTRINI | OGGI PARIGI (1968)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2015999"/>
            <a:ext cx="7286760" cy="54889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300680"/>
            <a:ext cx="9720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NANNI BALESTRINI | COMPLOTTO (1965)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85839" y="2079000"/>
            <a:ext cx="6950160" cy="50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4319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NANNI BALESTRINI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POTERE OPERAIO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(1972)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5839" y="1733039"/>
            <a:ext cx="5348880" cy="54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3960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NANNI BALESTRINI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MONDO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(2013-14)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92999" y="1496879"/>
            <a:ext cx="2511000" cy="59191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4319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NANNI BALESTRINI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COLONNE VERBALI,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HIGH AND HELL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(2001)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050120"/>
            <a:ext cx="10079999" cy="634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1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visual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appearance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important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media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environment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first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foremost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visual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can be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arranged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unconventional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way in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topographic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 and in time (by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animation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dialogue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with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other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expressive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codes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(multimedia, intermedia)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physically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perform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actions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0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5128" y="1050120"/>
            <a:ext cx="9954871" cy="51050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1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visual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appearance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important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media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no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longer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subordinated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speech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object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be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both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seen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field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forces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(play-area)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0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68400" y="6840360"/>
            <a:ext cx="7795080" cy="63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70884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   *</a:t>
            </a:r>
            <a:r>
              <a:rPr lang="it-IT" sz="18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Cfr. Eugen Gomringer, “From Line to Constellation” (1954)</a:t>
            </a:r>
          </a:p>
          <a:p>
            <a:pPr marL="0" marR="70884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from </a:t>
            </a:r>
            <a:r>
              <a:rPr lang="en-GB" sz="1800" b="0" i="1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Concrete Poetry: A World View</a:t>
            </a:r>
            <a:r>
              <a:rPr lang="it-IT" sz="18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Indiana University Press, 1968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4000" y="1440720"/>
            <a:ext cx="9720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AUGUSTO DE CAMPOS | LUXO LIXO (1966)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8160" y="2918160"/>
            <a:ext cx="9951840" cy="356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1542" t="31298" r="31836" b="30602"/>
          <a:stretch>
            <a:fillRect/>
          </a:stretch>
        </p:blipFill>
        <p:spPr>
          <a:xfrm>
            <a:off x="5256000" y="1285200"/>
            <a:ext cx="4392000" cy="6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0360"/>
            <a:ext cx="8712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Ubuntu" pitchFamily="2"/>
                <a:cs typeface="Ubuntu" pitchFamily="2"/>
              </a:rPr>
              <a:t>DÉCIO PIGNATARI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TERRA (1957)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599" y="2448000"/>
            <a:ext cx="6872400" cy="4883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1080"/>
            <a:ext cx="9720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EMMETT WILLIAMS | LIKE ATTRACTS LIKE (1967)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41600" y="1472400"/>
            <a:ext cx="6422400" cy="60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1080"/>
            <a:ext cx="8712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AUGUSTO DE CAMPOS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PLUVIAL (1959)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0" y="1569960"/>
            <a:ext cx="2664000" cy="5702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1439"/>
            <a:ext cx="8712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GUILLAUME APOLLINAIRE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IL PLEUT (1918)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84000" y="1655999"/>
            <a:ext cx="4111560" cy="57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1800"/>
            <a:ext cx="8712000" cy="20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GUILLAUME APOLLINAIRE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LA CRAVATE ET LA MONTRE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(1918)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EXTRAS | VISUAL POETRY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88120" y="2015999"/>
            <a:ext cx="4366440" cy="5518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4000" y="1442160"/>
            <a:ext cx="9758290" cy="1034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GUILLAUME APOLLINAIRE | CŒUR COURONNE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ET MIROIR                                                      </a:t>
            </a:r>
            <a:r>
              <a:rPr lang="it-IT" sz="3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(</a:t>
            </a:r>
            <a:r>
              <a:rPr lang="it-IT" sz="32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1918)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472</Words>
  <Application>Microsoft Office PowerPoint</Application>
  <PresentationFormat>Widescreen</PresentationFormat>
  <Paragraphs>142</Paragraphs>
  <Slides>26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7" baseType="lpstr">
      <vt:lpstr>Microsoft YaHei</vt:lpstr>
      <vt:lpstr>Arial</vt:lpstr>
      <vt:lpstr>Calibri</vt:lpstr>
      <vt:lpstr>Labtop Superwide Boldish</vt:lpstr>
      <vt:lpstr>Lucida Sans</vt:lpstr>
      <vt:lpstr>Lucida Sans Unicode</vt:lpstr>
      <vt:lpstr>Mangal</vt:lpstr>
      <vt:lpstr>Tahoma</vt:lpstr>
      <vt:lpstr>Times New Roman</vt:lpstr>
      <vt:lpstr>Ubuntu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Iadevaia</dc:creator>
  <cp:lastModifiedBy>Roberta Iadevaia</cp:lastModifiedBy>
  <cp:revision>45</cp:revision>
  <dcterms:created xsi:type="dcterms:W3CDTF">2019-03-05T13:01:56Z</dcterms:created>
  <dcterms:modified xsi:type="dcterms:W3CDTF">2019-03-22T12:12:58Z</dcterms:modified>
</cp:coreProperties>
</file>