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53"/>
  </p:notesMasterIdLst>
  <p:sldIdLst>
    <p:sldId id="256" r:id="rId2"/>
    <p:sldId id="259" r:id="rId3"/>
    <p:sldId id="273" r:id="rId4"/>
    <p:sldId id="258" r:id="rId5"/>
    <p:sldId id="257" r:id="rId6"/>
    <p:sldId id="285" r:id="rId7"/>
    <p:sldId id="284" r:id="rId8"/>
    <p:sldId id="286" r:id="rId9"/>
    <p:sldId id="287" r:id="rId10"/>
    <p:sldId id="288" r:id="rId11"/>
    <p:sldId id="289" r:id="rId12"/>
    <p:sldId id="270" r:id="rId13"/>
    <p:sldId id="261" r:id="rId14"/>
    <p:sldId id="274" r:id="rId15"/>
    <p:sldId id="277" r:id="rId16"/>
    <p:sldId id="279" r:id="rId17"/>
    <p:sldId id="260" r:id="rId18"/>
    <p:sldId id="275" r:id="rId19"/>
    <p:sldId id="278" r:id="rId20"/>
    <p:sldId id="272" r:id="rId21"/>
    <p:sldId id="271" r:id="rId22"/>
    <p:sldId id="262" r:id="rId23"/>
    <p:sldId id="263" r:id="rId24"/>
    <p:sldId id="276" r:id="rId25"/>
    <p:sldId id="281" r:id="rId26"/>
    <p:sldId id="282" r:id="rId27"/>
    <p:sldId id="264" r:id="rId28"/>
    <p:sldId id="268" r:id="rId29"/>
    <p:sldId id="267" r:id="rId30"/>
    <p:sldId id="283" r:id="rId31"/>
    <p:sldId id="291" r:id="rId32"/>
    <p:sldId id="290" r:id="rId33"/>
    <p:sldId id="298" r:id="rId34"/>
    <p:sldId id="292" r:id="rId35"/>
    <p:sldId id="293" r:id="rId36"/>
    <p:sldId id="300" r:id="rId37"/>
    <p:sldId id="294" r:id="rId38"/>
    <p:sldId id="316" r:id="rId39"/>
    <p:sldId id="317" r:id="rId40"/>
    <p:sldId id="318" r:id="rId41"/>
    <p:sldId id="319" r:id="rId42"/>
    <p:sldId id="320" r:id="rId43"/>
    <p:sldId id="321" r:id="rId44"/>
    <p:sldId id="322" r:id="rId45"/>
    <p:sldId id="295" r:id="rId46"/>
    <p:sldId id="301" r:id="rId47"/>
    <p:sldId id="299" r:id="rId48"/>
    <p:sldId id="296" r:id="rId49"/>
    <p:sldId id="303" r:id="rId50"/>
    <p:sldId id="302" r:id="rId51"/>
    <p:sldId id="315" r:id="rId5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F6FF"/>
    <a:srgbClr val="76D6FF"/>
    <a:srgbClr val="0096FF"/>
    <a:srgbClr val="99C29B"/>
    <a:srgbClr val="009051"/>
    <a:srgbClr val="008F00"/>
    <a:srgbClr val="B9ECBB"/>
    <a:srgbClr val="009193"/>
    <a:srgbClr val="011893"/>
    <a:srgbClr val="0054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Stile medio 3 - Color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83"/>
    <p:restoredTop sz="94629"/>
  </p:normalViewPr>
  <p:slideViewPr>
    <p:cSldViewPr snapToGrid="0" snapToObjects="1">
      <p:cViewPr varScale="1">
        <p:scale>
          <a:sx n="95" d="100"/>
          <a:sy n="95" d="100"/>
        </p:scale>
        <p:origin x="20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image" Target="../media/image15.png"/><Relationship Id="rId4" Type="http://schemas.openxmlformats.org/officeDocument/2006/relationships/image" Target="../media/image18.jp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image" Target="../media/image15.png"/><Relationship Id="rId4" Type="http://schemas.openxmlformats.org/officeDocument/2006/relationships/image" Target="../media/image18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68AB13-2838-4652-9FE8-2B926DD276A5}" type="doc">
      <dgm:prSet loTypeId="urn:microsoft.com/office/officeart/2005/8/layout/hProcess7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it-IT"/>
        </a:p>
      </dgm:t>
    </dgm:pt>
    <dgm:pt modelId="{4A966F75-C545-4586-B09E-34C0BB0A59E7}">
      <dgm:prSet phldrT="[Testo]" custT="1"/>
      <dgm:spPr>
        <a:gradFill flip="none" rotWithShape="1">
          <a:gsLst>
            <a:gs pos="0">
              <a:srgbClr val="011893"/>
            </a:gs>
            <a:gs pos="48000">
              <a:srgbClr val="009051"/>
            </a:gs>
            <a:gs pos="100000">
              <a:srgbClr val="C6F6FF"/>
            </a:gs>
          </a:gsLst>
          <a:path path="circle">
            <a:fillToRect l="100000" t="100000"/>
          </a:path>
          <a:tileRect r="-100000" b="-100000"/>
        </a:gradFill>
      </dgm:spPr>
      <dgm:t>
        <a:bodyPr/>
        <a:lstStyle/>
        <a:p>
          <a:pPr algn="ctr"/>
          <a:r>
            <a:rPr lang="it-IT" sz="3200" b="0" dirty="0" err="1">
              <a:latin typeface="+mn-lt"/>
            </a:rPr>
            <a:t>Similarities</a:t>
          </a:r>
          <a:endParaRPr lang="it-IT" sz="3300" b="0" dirty="0">
            <a:latin typeface="+mn-lt"/>
          </a:endParaRPr>
        </a:p>
      </dgm:t>
    </dgm:pt>
    <dgm:pt modelId="{BC23EC4F-2DD6-4C6A-8FC1-64F3E12DD28C}" type="parTrans" cxnId="{C10AC12D-A0C6-4846-A973-A03CD0E477AC}">
      <dgm:prSet/>
      <dgm:spPr/>
      <dgm:t>
        <a:bodyPr/>
        <a:lstStyle/>
        <a:p>
          <a:endParaRPr lang="it-IT"/>
        </a:p>
      </dgm:t>
    </dgm:pt>
    <dgm:pt modelId="{F07544AD-D14F-4B54-BE12-3B1887056D72}" type="sibTrans" cxnId="{C10AC12D-A0C6-4846-A973-A03CD0E477AC}">
      <dgm:prSet/>
      <dgm:spPr/>
      <dgm:t>
        <a:bodyPr/>
        <a:lstStyle/>
        <a:p>
          <a:endParaRPr lang="it-IT"/>
        </a:p>
      </dgm:t>
    </dgm:pt>
    <dgm:pt modelId="{49F7C050-A0DB-4EC9-B9BA-90AC777DF700}">
      <dgm:prSet phldrT="[Testo]" custT="1"/>
      <dgm:spPr/>
      <dgm:t>
        <a:bodyPr/>
        <a:lstStyle/>
        <a:p>
          <a:pPr algn="just">
            <a:lnSpc>
              <a:spcPts val="3000"/>
            </a:lnSpc>
            <a:spcBef>
              <a:spcPts val="1800"/>
            </a:spcBef>
            <a:spcAft>
              <a:spcPts val="2400"/>
            </a:spcAft>
            <a:buFont typeface="Arial" panose="020B0604020202020204" pitchFamily="34" charset="0"/>
            <a:buNone/>
          </a:pPr>
          <a:r>
            <a:rPr lang="it-IT" sz="2400" dirty="0" err="1"/>
            <a:t>Complexity</a:t>
          </a:r>
          <a:endParaRPr lang="it-IT" sz="2400" dirty="0"/>
        </a:p>
        <a:p>
          <a:pPr algn="just">
            <a:lnSpc>
              <a:spcPts val="3000"/>
            </a:lnSpc>
            <a:spcBef>
              <a:spcPts val="600"/>
            </a:spcBef>
            <a:spcAft>
              <a:spcPts val="2400"/>
            </a:spcAft>
            <a:buFont typeface="Arial" panose="020B0604020202020204" pitchFamily="34" charset="0"/>
            <a:buNone/>
          </a:pPr>
          <a:r>
            <a:rPr lang="it-IT" sz="2400" dirty="0" err="1"/>
            <a:t>Uniqueness</a:t>
          </a:r>
          <a:endParaRPr lang="it-IT" sz="2400" dirty="0"/>
        </a:p>
        <a:p>
          <a:pPr algn="just">
            <a:lnSpc>
              <a:spcPts val="3000"/>
            </a:lnSpc>
            <a:spcBef>
              <a:spcPts val="600"/>
            </a:spcBef>
            <a:spcAft>
              <a:spcPts val="2400"/>
            </a:spcAft>
            <a:buFont typeface="Arial" panose="020B0604020202020204" pitchFamily="34" charset="0"/>
            <a:buNone/>
          </a:pPr>
          <a:r>
            <a:rPr lang="it-IT" sz="2400" dirty="0"/>
            <a:t>Timing</a:t>
          </a:r>
        </a:p>
        <a:p>
          <a:pPr algn="just">
            <a:lnSpc>
              <a:spcPts val="3000"/>
            </a:lnSpc>
            <a:spcBef>
              <a:spcPts val="600"/>
            </a:spcBef>
            <a:spcAft>
              <a:spcPts val="2400"/>
            </a:spcAft>
            <a:buFont typeface="Arial" panose="020B0604020202020204" pitchFamily="34" charset="0"/>
            <a:buNone/>
          </a:pPr>
          <a:r>
            <a:rPr lang="it-IT" sz="2400" dirty="0" err="1"/>
            <a:t>Cost</a:t>
          </a:r>
          <a:r>
            <a:rPr lang="it-IT" sz="2400" dirty="0"/>
            <a:t> </a:t>
          </a:r>
          <a:r>
            <a:rPr lang="it-IT" sz="2400" dirty="0" err="1"/>
            <a:t>constraints</a:t>
          </a:r>
          <a:endParaRPr lang="it-IT" sz="2400" dirty="0"/>
        </a:p>
        <a:p>
          <a:pPr algn="just">
            <a:lnSpc>
              <a:spcPts val="3000"/>
            </a:lnSpc>
            <a:spcBef>
              <a:spcPts val="600"/>
            </a:spcBef>
            <a:spcAft>
              <a:spcPts val="2400"/>
            </a:spcAft>
            <a:buFont typeface="Arial" panose="020B0604020202020204" pitchFamily="34" charset="0"/>
            <a:buNone/>
          </a:pPr>
          <a:r>
            <a:rPr lang="it-IT" sz="2400" dirty="0"/>
            <a:t>Qualitative </a:t>
          </a:r>
          <a:r>
            <a:rPr lang="it-IT" sz="2400" dirty="0" err="1"/>
            <a:t>constraints</a:t>
          </a:r>
          <a:endParaRPr lang="it-IT" sz="2400" dirty="0"/>
        </a:p>
        <a:p>
          <a:pPr algn="just">
            <a:lnSpc>
              <a:spcPts val="3000"/>
            </a:lnSpc>
            <a:spcBef>
              <a:spcPts val="600"/>
            </a:spcBef>
            <a:spcAft>
              <a:spcPts val="2400"/>
            </a:spcAft>
            <a:buFont typeface="Arial" panose="020B0604020202020204" pitchFamily="34" charset="0"/>
            <a:buNone/>
          </a:pPr>
          <a:r>
            <a:rPr lang="it-IT" sz="2400" dirty="0" err="1"/>
            <a:t>Resources</a:t>
          </a:r>
          <a:endParaRPr lang="it-IT" sz="2400" dirty="0"/>
        </a:p>
        <a:p>
          <a:pPr algn="just">
            <a:lnSpc>
              <a:spcPts val="3000"/>
            </a:lnSpc>
            <a:spcBef>
              <a:spcPts val="600"/>
            </a:spcBef>
            <a:spcAft>
              <a:spcPts val="2400"/>
            </a:spcAft>
            <a:buFont typeface="Arial" panose="020B0604020202020204" pitchFamily="34" charset="0"/>
            <a:buNone/>
          </a:pPr>
          <a:r>
            <a:rPr lang="it-IT" sz="2400" dirty="0" err="1"/>
            <a:t>Execution</a:t>
          </a:r>
          <a:r>
            <a:rPr lang="it-IT" sz="2400" dirty="0"/>
            <a:t> </a:t>
          </a:r>
          <a:r>
            <a:rPr lang="it-IT" sz="2400" dirty="0" err="1"/>
            <a:t>metod</a:t>
          </a:r>
          <a:endParaRPr lang="it-IT" sz="2400" dirty="0"/>
        </a:p>
        <a:p>
          <a:pPr algn="just">
            <a:lnSpc>
              <a:spcPts val="3000"/>
            </a:lnSpc>
            <a:spcBef>
              <a:spcPts val="600"/>
            </a:spcBef>
            <a:spcAft>
              <a:spcPts val="2400"/>
            </a:spcAft>
            <a:buFont typeface="Arial" panose="020B0604020202020204" pitchFamily="34" charset="0"/>
            <a:buNone/>
          </a:pPr>
          <a:r>
            <a:rPr lang="it-IT" sz="2400" dirty="0"/>
            <a:t>Expertise</a:t>
          </a:r>
        </a:p>
        <a:p>
          <a:pPr algn="l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2400" dirty="0"/>
        </a:p>
      </dgm:t>
    </dgm:pt>
    <dgm:pt modelId="{FC01414D-09B4-46E0-A060-AAEC024F46DB}" type="parTrans" cxnId="{51D507DB-5026-436F-B8AF-02F4E4CCA462}">
      <dgm:prSet/>
      <dgm:spPr/>
      <dgm:t>
        <a:bodyPr/>
        <a:lstStyle/>
        <a:p>
          <a:endParaRPr lang="it-IT"/>
        </a:p>
      </dgm:t>
    </dgm:pt>
    <dgm:pt modelId="{C5F57143-748C-4CF8-B9EA-D028C4D05A29}" type="sibTrans" cxnId="{51D507DB-5026-436F-B8AF-02F4E4CCA462}">
      <dgm:prSet/>
      <dgm:spPr/>
      <dgm:t>
        <a:bodyPr/>
        <a:lstStyle/>
        <a:p>
          <a:endParaRPr lang="it-IT"/>
        </a:p>
      </dgm:t>
    </dgm:pt>
    <dgm:pt modelId="{7FE76594-26E0-4682-BA07-EADA5E7E10FA}">
      <dgm:prSet phldrT="[Testo]" custT="1"/>
      <dgm:spPr>
        <a:gradFill flip="none" rotWithShape="1">
          <a:gsLst>
            <a:gs pos="0">
              <a:srgbClr val="009193"/>
            </a:gs>
            <a:gs pos="48000">
              <a:srgbClr val="009051"/>
            </a:gs>
            <a:gs pos="100000">
              <a:srgbClr val="008F00"/>
            </a:gs>
          </a:gsLst>
          <a:lin ang="16200000" scaled="1"/>
          <a:tileRect/>
        </a:gradFill>
      </dgm:spPr>
      <dgm:t>
        <a:bodyPr/>
        <a:lstStyle/>
        <a:p>
          <a:r>
            <a:rPr lang="it-IT" sz="3200" b="0" dirty="0">
              <a:latin typeface="+mn-lt"/>
            </a:rPr>
            <a:t>Cultural Project</a:t>
          </a:r>
        </a:p>
      </dgm:t>
    </dgm:pt>
    <dgm:pt modelId="{3EA87518-433A-43DB-AC0B-A630A4BBB005}" type="parTrans" cxnId="{1F0F36DE-CA07-43B1-B098-BABA6BE97046}">
      <dgm:prSet/>
      <dgm:spPr/>
      <dgm:t>
        <a:bodyPr/>
        <a:lstStyle/>
        <a:p>
          <a:endParaRPr lang="it-IT"/>
        </a:p>
      </dgm:t>
    </dgm:pt>
    <dgm:pt modelId="{63CAFD46-03EB-485C-BF3B-A0C4AF467575}" type="sibTrans" cxnId="{1F0F36DE-CA07-43B1-B098-BABA6BE97046}">
      <dgm:prSet/>
      <dgm:spPr/>
      <dgm:t>
        <a:bodyPr/>
        <a:lstStyle/>
        <a:p>
          <a:endParaRPr lang="it-IT"/>
        </a:p>
      </dgm:t>
    </dgm:pt>
    <dgm:pt modelId="{D65A9349-77A9-4603-9A10-6B805F0C699D}">
      <dgm:prSet phldrT="[Testo]" custT="1"/>
      <dgm:spPr/>
      <dgm:t>
        <a:bodyPr/>
        <a:lstStyle/>
        <a:p>
          <a:pPr algn="justLow">
            <a:lnSpc>
              <a:spcPct val="100000"/>
            </a:lnSpc>
            <a:spcBef>
              <a:spcPts val="600"/>
            </a:spcBef>
            <a:spcAft>
              <a:spcPts val="900"/>
            </a:spcAft>
            <a:buFont typeface="Arial" panose="020B0604020202020204" pitchFamily="34" charset="0"/>
            <a:buNone/>
          </a:pPr>
          <a:r>
            <a:rPr lang="it-IT" sz="2000" dirty="0" err="1"/>
            <a:t>Determined</a:t>
          </a:r>
          <a:r>
            <a:rPr lang="it-IT" sz="2000" dirty="0"/>
            <a:t> time to </a:t>
          </a:r>
          <a:r>
            <a:rPr lang="it-IT" sz="2000" dirty="0" err="1"/>
            <a:t>make</a:t>
          </a:r>
          <a:r>
            <a:rPr lang="it-IT" sz="2000" dirty="0"/>
            <a:t> a </a:t>
          </a:r>
          <a:r>
            <a:rPr lang="it-IT" sz="2000" dirty="0" err="1"/>
            <a:t>product</a:t>
          </a:r>
          <a:r>
            <a:rPr lang="it-IT" sz="2000" dirty="0"/>
            <a:t> </a:t>
          </a:r>
          <a:r>
            <a:rPr lang="it-IT" sz="2000" dirty="0" err="1"/>
            <a:t>based</a:t>
          </a:r>
          <a:r>
            <a:rPr lang="it-IT" sz="2000" dirty="0"/>
            <a:t> on </a:t>
          </a:r>
          <a:r>
            <a:rPr lang="it-IT" sz="2000" dirty="0" err="1"/>
            <a:t>uncertain</a:t>
          </a:r>
          <a:r>
            <a:rPr lang="it-IT" sz="2000" dirty="0"/>
            <a:t> </a:t>
          </a:r>
          <a:r>
            <a:rPr lang="it-IT" sz="2000" dirty="0" err="1"/>
            <a:t>elements</a:t>
          </a:r>
          <a:endParaRPr lang="it-IT" sz="2000" dirty="0"/>
        </a:p>
        <a:p>
          <a:pPr algn="justLow">
            <a:lnSpc>
              <a:spcPct val="100000"/>
            </a:lnSpc>
            <a:spcBef>
              <a:spcPts val="600"/>
            </a:spcBef>
            <a:spcAft>
              <a:spcPts val="900"/>
            </a:spcAft>
            <a:buFont typeface="Arial" panose="020B0604020202020204" pitchFamily="34" charset="0"/>
            <a:buNone/>
          </a:pPr>
          <a:r>
            <a:rPr lang="it-IT" sz="2000" dirty="0" err="1">
              <a:solidFill>
                <a:schemeClr val="tx2">
                  <a:lumMod val="10000"/>
                </a:schemeClr>
              </a:solidFill>
            </a:rPr>
            <a:t>Dynamism</a:t>
          </a:r>
          <a:endParaRPr lang="it-IT" sz="2000" dirty="0">
            <a:solidFill>
              <a:schemeClr val="tx2">
                <a:lumMod val="10000"/>
              </a:schemeClr>
            </a:solidFill>
          </a:endParaRPr>
        </a:p>
        <a:p>
          <a:pPr algn="justLow">
            <a:lnSpc>
              <a:spcPct val="100000"/>
            </a:lnSpc>
            <a:spcBef>
              <a:spcPts val="600"/>
            </a:spcBef>
            <a:spcAft>
              <a:spcPts val="900"/>
            </a:spcAft>
            <a:buFont typeface="Arial" panose="020B0604020202020204" pitchFamily="34" charset="0"/>
            <a:buNone/>
          </a:pPr>
          <a:r>
            <a:rPr lang="it-IT" sz="2000" dirty="0" err="1"/>
            <a:t>Uniqueness</a:t>
          </a:r>
          <a:endParaRPr lang="it-IT" sz="2000" dirty="0"/>
        </a:p>
        <a:p>
          <a:pPr algn="justLow">
            <a:lnSpc>
              <a:spcPct val="100000"/>
            </a:lnSpc>
            <a:spcBef>
              <a:spcPts val="600"/>
            </a:spcBef>
            <a:spcAft>
              <a:spcPts val="900"/>
            </a:spcAft>
            <a:buFont typeface="Arial" panose="020B0604020202020204" pitchFamily="34" charset="0"/>
            <a:buNone/>
          </a:pPr>
          <a:r>
            <a:rPr lang="it-IT" sz="2000" dirty="0" err="1">
              <a:solidFill>
                <a:schemeClr val="tx2">
                  <a:lumMod val="10000"/>
                </a:schemeClr>
              </a:solidFill>
            </a:rPr>
            <a:t>Result</a:t>
          </a:r>
          <a:endParaRPr lang="it-IT" sz="2000" dirty="0">
            <a:solidFill>
              <a:schemeClr val="tx2">
                <a:lumMod val="10000"/>
              </a:schemeClr>
            </a:solidFill>
          </a:endParaRPr>
        </a:p>
        <a:p>
          <a:pPr algn="justLow">
            <a:lnSpc>
              <a:spcPct val="100000"/>
            </a:lnSpc>
            <a:spcBef>
              <a:spcPts val="600"/>
            </a:spcBef>
            <a:spcAft>
              <a:spcPts val="900"/>
            </a:spcAft>
            <a:buFont typeface="Arial" panose="020B0604020202020204" pitchFamily="34" charset="0"/>
            <a:buNone/>
          </a:pPr>
          <a:r>
            <a:rPr lang="it-IT" sz="2000" dirty="0"/>
            <a:t>Time of </a:t>
          </a:r>
          <a:r>
            <a:rPr lang="it-IT" sz="2000" dirty="0" err="1"/>
            <a:t>representation</a:t>
          </a:r>
          <a:endParaRPr lang="it-IT" sz="2000" dirty="0"/>
        </a:p>
        <a:p>
          <a:pPr algn="justLow">
            <a:lnSpc>
              <a:spcPct val="100000"/>
            </a:lnSpc>
            <a:spcBef>
              <a:spcPts val="600"/>
            </a:spcBef>
            <a:spcAft>
              <a:spcPts val="900"/>
            </a:spcAft>
            <a:buFont typeface="Arial" panose="020B0604020202020204" pitchFamily="34" charset="0"/>
            <a:buNone/>
          </a:pPr>
          <a:r>
            <a:rPr lang="it-IT" sz="2000" dirty="0">
              <a:solidFill>
                <a:schemeClr val="tx2">
                  <a:lumMod val="10000"/>
                </a:schemeClr>
              </a:solidFill>
            </a:rPr>
            <a:t>Budget</a:t>
          </a:r>
        </a:p>
        <a:p>
          <a:pPr algn="justLow">
            <a:lnSpc>
              <a:spcPct val="100000"/>
            </a:lnSpc>
            <a:spcBef>
              <a:spcPts val="600"/>
            </a:spcBef>
            <a:spcAft>
              <a:spcPts val="900"/>
            </a:spcAft>
            <a:buFont typeface="Arial" panose="020B0604020202020204" pitchFamily="34" charset="0"/>
            <a:buNone/>
          </a:pPr>
          <a:r>
            <a:rPr lang="it-IT" sz="2000" dirty="0" err="1"/>
            <a:t>Organizational</a:t>
          </a:r>
          <a:r>
            <a:rPr lang="it-IT" sz="2000" dirty="0"/>
            <a:t>, </a:t>
          </a:r>
          <a:r>
            <a:rPr lang="it-IT" sz="2000" dirty="0" err="1"/>
            <a:t>artistic</a:t>
          </a:r>
          <a:r>
            <a:rPr lang="it-IT" sz="2000" dirty="0"/>
            <a:t> and cultural </a:t>
          </a:r>
          <a:r>
            <a:rPr lang="it-IT" sz="2000" dirty="0" err="1"/>
            <a:t>qualities</a:t>
          </a:r>
          <a:endParaRPr lang="it-IT" sz="2000" dirty="0"/>
        </a:p>
        <a:p>
          <a:pPr algn="justLow">
            <a:lnSpc>
              <a:spcPct val="100000"/>
            </a:lnSpc>
            <a:spcBef>
              <a:spcPts val="600"/>
            </a:spcBef>
            <a:spcAft>
              <a:spcPts val="900"/>
            </a:spcAft>
            <a:buFont typeface="Arial" panose="020B0604020202020204" pitchFamily="34" charset="0"/>
            <a:buNone/>
          </a:pPr>
          <a:r>
            <a:rPr lang="it-IT" sz="2000" dirty="0">
              <a:solidFill>
                <a:schemeClr val="tx2">
                  <a:lumMod val="10000"/>
                </a:schemeClr>
              </a:solidFill>
            </a:rPr>
            <a:t>Human, </a:t>
          </a:r>
          <a:r>
            <a:rPr lang="it-IT" sz="2000" dirty="0" err="1">
              <a:solidFill>
                <a:schemeClr val="tx2">
                  <a:lumMod val="10000"/>
                </a:schemeClr>
              </a:solidFill>
            </a:rPr>
            <a:t>economic</a:t>
          </a:r>
          <a:r>
            <a:rPr lang="it-IT" sz="2000" dirty="0">
              <a:solidFill>
                <a:schemeClr val="tx2">
                  <a:lumMod val="10000"/>
                </a:schemeClr>
              </a:solidFill>
            </a:rPr>
            <a:t> and </a:t>
          </a:r>
          <a:r>
            <a:rPr lang="it-IT" sz="2000" dirty="0" err="1">
              <a:solidFill>
                <a:schemeClr val="tx2">
                  <a:lumMod val="10000"/>
                </a:schemeClr>
              </a:solidFill>
            </a:rPr>
            <a:t>technical</a:t>
          </a:r>
          <a:r>
            <a:rPr lang="it-IT" sz="2000" dirty="0">
              <a:solidFill>
                <a:schemeClr val="tx2">
                  <a:lumMod val="10000"/>
                </a:schemeClr>
              </a:solidFill>
            </a:rPr>
            <a:t> </a:t>
          </a:r>
          <a:r>
            <a:rPr lang="it-IT" sz="2000" dirty="0" err="1">
              <a:solidFill>
                <a:schemeClr val="tx2">
                  <a:lumMod val="10000"/>
                </a:schemeClr>
              </a:solidFill>
            </a:rPr>
            <a:t>qualities</a:t>
          </a:r>
          <a:endParaRPr lang="it-IT" sz="2000" dirty="0">
            <a:solidFill>
              <a:schemeClr val="tx2">
                <a:lumMod val="10000"/>
              </a:schemeClr>
            </a:solidFill>
          </a:endParaRPr>
        </a:p>
        <a:p>
          <a:pPr algn="justLow">
            <a:lnSpc>
              <a:spcPct val="100000"/>
            </a:lnSpc>
            <a:spcBef>
              <a:spcPts val="600"/>
            </a:spcBef>
            <a:spcAft>
              <a:spcPts val="900"/>
            </a:spcAft>
            <a:buFont typeface="Arial" panose="020B0604020202020204" pitchFamily="34" charset="0"/>
            <a:buNone/>
          </a:pPr>
          <a:r>
            <a:rPr lang="it-IT" sz="2000" dirty="0" err="1"/>
            <a:t>Teamwork</a:t>
          </a:r>
          <a:endParaRPr lang="it-IT" sz="2000" dirty="0"/>
        </a:p>
        <a:p>
          <a:pPr algn="justLow">
            <a:lnSpc>
              <a:spcPct val="100000"/>
            </a:lnSpc>
            <a:spcBef>
              <a:spcPts val="600"/>
            </a:spcBef>
            <a:spcAft>
              <a:spcPts val="900"/>
            </a:spcAft>
            <a:buFont typeface="Arial" panose="020B0604020202020204" pitchFamily="34" charset="0"/>
            <a:buNone/>
          </a:pPr>
          <a:r>
            <a:rPr lang="it-IT" sz="2000" dirty="0" err="1">
              <a:solidFill>
                <a:schemeClr val="tx2">
                  <a:lumMod val="10000"/>
                </a:schemeClr>
              </a:solidFill>
            </a:rPr>
            <a:t>Specialization</a:t>
          </a:r>
          <a:endParaRPr lang="it-IT" sz="2000" dirty="0">
            <a:solidFill>
              <a:schemeClr val="tx2">
                <a:lumMod val="10000"/>
              </a:schemeClr>
            </a:solidFill>
          </a:endParaRPr>
        </a:p>
        <a:p>
          <a:pPr algn="justLow">
            <a:lnSpc>
              <a:spcPct val="100000"/>
            </a:lnSpc>
            <a:spcBef>
              <a:spcPts val="600"/>
            </a:spcBef>
            <a:spcAft>
              <a:spcPts val="900"/>
            </a:spcAft>
            <a:buFont typeface="Arial" panose="020B0604020202020204" pitchFamily="34" charset="0"/>
            <a:buNone/>
          </a:pPr>
          <a:r>
            <a:rPr lang="it-IT" sz="2000" dirty="0" err="1"/>
            <a:t>Importance</a:t>
          </a:r>
          <a:r>
            <a:rPr lang="it-IT" sz="2000" dirty="0"/>
            <a:t> of human </a:t>
          </a:r>
          <a:r>
            <a:rPr lang="it-IT" sz="2000" dirty="0" err="1"/>
            <a:t>factor</a:t>
          </a:r>
          <a:r>
            <a:rPr lang="it-IT" sz="2000" dirty="0"/>
            <a:t>, </a:t>
          </a:r>
          <a:r>
            <a:rPr lang="it-IT" sz="2000" dirty="0" err="1"/>
            <a:t>professionalism</a:t>
          </a:r>
          <a:r>
            <a:rPr lang="it-IT" sz="2000" dirty="0"/>
            <a:t>, </a:t>
          </a:r>
          <a:r>
            <a:rPr lang="it-IT" sz="2000" dirty="0" err="1"/>
            <a:t>innovation</a:t>
          </a:r>
          <a:endParaRPr lang="it-IT" sz="2100" dirty="0"/>
        </a:p>
      </dgm:t>
    </dgm:pt>
    <dgm:pt modelId="{5B6533F8-C5EA-4DE1-ACAA-A1A98B3BC827}" type="parTrans" cxnId="{EEBD119D-5510-429B-A48E-A56C0D5CC49B}">
      <dgm:prSet/>
      <dgm:spPr/>
      <dgm:t>
        <a:bodyPr/>
        <a:lstStyle/>
        <a:p>
          <a:endParaRPr lang="it-IT"/>
        </a:p>
      </dgm:t>
    </dgm:pt>
    <dgm:pt modelId="{B5B26E71-872A-475E-BBE9-C7D5A1A4D188}" type="sibTrans" cxnId="{EEBD119D-5510-429B-A48E-A56C0D5CC49B}">
      <dgm:prSet/>
      <dgm:spPr/>
      <dgm:t>
        <a:bodyPr/>
        <a:lstStyle/>
        <a:p>
          <a:endParaRPr lang="it-IT"/>
        </a:p>
      </dgm:t>
    </dgm:pt>
    <dgm:pt modelId="{1FF0ED89-2FF2-4A0D-A5F6-822AA72F440E}">
      <dgm:prSet phldrT="[Testo]" custT="1"/>
      <dgm:spPr>
        <a:gradFill flip="none" rotWithShape="1">
          <a:gsLst>
            <a:gs pos="0">
              <a:srgbClr val="011893"/>
            </a:gs>
            <a:gs pos="48000">
              <a:srgbClr val="0096FF"/>
            </a:gs>
            <a:gs pos="100000">
              <a:srgbClr val="76D6FF"/>
            </a:gs>
          </a:gsLst>
          <a:lin ang="16200000" scaled="1"/>
          <a:tileRect/>
        </a:gradFill>
      </dgm:spPr>
      <dgm:t>
        <a:bodyPr/>
        <a:lstStyle/>
        <a:p>
          <a:pPr rtl="0"/>
          <a:r>
            <a:rPr lang="it-IT" sz="3200" b="0" dirty="0">
              <a:latin typeface="+mn-lt"/>
            </a:rPr>
            <a:t>Non-cultural Project</a:t>
          </a:r>
        </a:p>
      </dgm:t>
    </dgm:pt>
    <dgm:pt modelId="{3CB325B2-9C94-4C10-8695-8402A407135A}" type="parTrans" cxnId="{7D513F8B-8D70-43B1-A847-E338DA2DE980}">
      <dgm:prSet/>
      <dgm:spPr/>
      <dgm:t>
        <a:bodyPr/>
        <a:lstStyle/>
        <a:p>
          <a:endParaRPr lang="it-IT"/>
        </a:p>
      </dgm:t>
    </dgm:pt>
    <dgm:pt modelId="{265738D5-DAED-4282-9C20-C30141575FC1}" type="sibTrans" cxnId="{7D513F8B-8D70-43B1-A847-E338DA2DE980}">
      <dgm:prSet/>
      <dgm:spPr/>
      <dgm:t>
        <a:bodyPr/>
        <a:lstStyle/>
        <a:p>
          <a:endParaRPr lang="it-IT"/>
        </a:p>
      </dgm:t>
    </dgm:pt>
    <dgm:pt modelId="{5C46A0BA-5D0D-4F73-8574-A53E376DC580}">
      <dgm:prSet phldrT="[Testo]" custT="1"/>
      <dgm:spPr/>
      <dgm:t>
        <a:bodyPr/>
        <a:lstStyle/>
        <a:p>
          <a:pPr algn="justLow"/>
          <a:r>
            <a:rPr lang="it-IT" sz="2000" dirty="0" err="1"/>
            <a:t>Determined</a:t>
          </a:r>
          <a:r>
            <a:rPr lang="it-IT" sz="2000" dirty="0"/>
            <a:t> time to </a:t>
          </a:r>
          <a:r>
            <a:rPr lang="it-IT" sz="2000" dirty="0" err="1"/>
            <a:t>make</a:t>
          </a:r>
          <a:r>
            <a:rPr lang="it-IT" sz="2000" dirty="0"/>
            <a:t> a </a:t>
          </a:r>
          <a:r>
            <a:rPr lang="it-IT" sz="2000" dirty="0" err="1"/>
            <a:t>product</a:t>
          </a:r>
          <a:r>
            <a:rPr lang="it-IT" sz="2000" dirty="0"/>
            <a:t> </a:t>
          </a:r>
          <a:r>
            <a:rPr lang="it-IT" sz="2000" dirty="0" err="1"/>
            <a:t>based</a:t>
          </a:r>
          <a:r>
            <a:rPr lang="it-IT" sz="2000" dirty="0"/>
            <a:t> on </a:t>
          </a:r>
          <a:r>
            <a:rPr lang="it-IT" sz="2000" dirty="0" err="1"/>
            <a:t>certain</a:t>
          </a:r>
          <a:r>
            <a:rPr lang="it-IT" sz="2000" dirty="0"/>
            <a:t> and </a:t>
          </a:r>
          <a:r>
            <a:rPr lang="it-IT" sz="2000" dirty="0" err="1"/>
            <a:t>uncertain</a:t>
          </a:r>
          <a:r>
            <a:rPr lang="it-IT" sz="2000" dirty="0"/>
            <a:t> </a:t>
          </a:r>
          <a:r>
            <a:rPr lang="it-IT" sz="2000" dirty="0" err="1"/>
            <a:t>elements</a:t>
          </a:r>
          <a:endParaRPr lang="it-IT" sz="2000" dirty="0"/>
        </a:p>
        <a:p>
          <a:pPr algn="justLow"/>
          <a:r>
            <a:rPr lang="it-IT" sz="2000" dirty="0" err="1">
              <a:solidFill>
                <a:schemeClr val="tx2">
                  <a:lumMod val="10000"/>
                </a:schemeClr>
              </a:solidFill>
            </a:rPr>
            <a:t>Dynamism</a:t>
          </a:r>
          <a:endParaRPr lang="it-IT" sz="2000" dirty="0">
            <a:solidFill>
              <a:schemeClr val="tx2">
                <a:lumMod val="10000"/>
              </a:schemeClr>
            </a:solidFill>
          </a:endParaRPr>
        </a:p>
      </dgm:t>
    </dgm:pt>
    <dgm:pt modelId="{BF166A74-B7E9-4EBC-9312-99C2B9B36146}" type="parTrans" cxnId="{CF064D37-0849-4393-9D35-2FAE1FED7954}">
      <dgm:prSet/>
      <dgm:spPr/>
      <dgm:t>
        <a:bodyPr/>
        <a:lstStyle/>
        <a:p>
          <a:endParaRPr lang="it-IT"/>
        </a:p>
      </dgm:t>
    </dgm:pt>
    <dgm:pt modelId="{4FCF77F8-417E-4EA6-8C81-D76B755E12AB}" type="sibTrans" cxnId="{CF064D37-0849-4393-9D35-2FAE1FED7954}">
      <dgm:prSet/>
      <dgm:spPr/>
      <dgm:t>
        <a:bodyPr/>
        <a:lstStyle/>
        <a:p>
          <a:endParaRPr lang="it-IT"/>
        </a:p>
      </dgm:t>
    </dgm:pt>
    <dgm:pt modelId="{CB2CC871-E532-4ACA-918A-C7D51AEE5FCE}">
      <dgm:prSet/>
      <dgm:spPr/>
      <dgm:t>
        <a:bodyPr/>
        <a:lstStyle/>
        <a:p>
          <a:pPr algn="l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dirty="0"/>
            <a:t> </a:t>
          </a:r>
        </a:p>
      </dgm:t>
    </dgm:pt>
    <dgm:pt modelId="{3C3003D6-9454-443F-B3F7-3FC65D673AE0}" type="parTrans" cxnId="{17A88C88-4DB2-4972-BCAE-DEB4292F5CFF}">
      <dgm:prSet/>
      <dgm:spPr/>
      <dgm:t>
        <a:bodyPr/>
        <a:lstStyle/>
        <a:p>
          <a:endParaRPr lang="it-IT"/>
        </a:p>
      </dgm:t>
    </dgm:pt>
    <dgm:pt modelId="{BA8DEC96-FDED-49C0-85DA-FE7FD7B5CB6B}" type="sibTrans" cxnId="{17A88C88-4DB2-4972-BCAE-DEB4292F5CFF}">
      <dgm:prSet/>
      <dgm:spPr/>
      <dgm:t>
        <a:bodyPr/>
        <a:lstStyle/>
        <a:p>
          <a:endParaRPr lang="it-IT"/>
        </a:p>
      </dgm:t>
    </dgm:pt>
    <dgm:pt modelId="{45D20312-7F8F-484E-B370-594B64488A66}">
      <dgm:prSet phldrT="[Testo]" custT="1"/>
      <dgm:spPr/>
      <dgm:t>
        <a:bodyPr/>
        <a:lstStyle/>
        <a:p>
          <a:pPr algn="justLow"/>
          <a:r>
            <a:rPr lang="it-IT" sz="2000"/>
            <a:t>Uniqueness</a:t>
          </a:r>
          <a:endParaRPr lang="it-IT" sz="2000" dirty="0"/>
        </a:p>
      </dgm:t>
    </dgm:pt>
    <dgm:pt modelId="{282B20DD-8F53-374D-B1AB-BAB0C21740BA}" type="parTrans" cxnId="{5373E618-05C3-1D42-8F46-B3E93791A1EF}">
      <dgm:prSet/>
      <dgm:spPr/>
      <dgm:t>
        <a:bodyPr/>
        <a:lstStyle/>
        <a:p>
          <a:endParaRPr lang="it-IT"/>
        </a:p>
      </dgm:t>
    </dgm:pt>
    <dgm:pt modelId="{7D1F4993-A17A-494B-89D5-A979A7926270}" type="sibTrans" cxnId="{5373E618-05C3-1D42-8F46-B3E93791A1EF}">
      <dgm:prSet/>
      <dgm:spPr/>
      <dgm:t>
        <a:bodyPr/>
        <a:lstStyle/>
        <a:p>
          <a:endParaRPr lang="it-IT"/>
        </a:p>
      </dgm:t>
    </dgm:pt>
    <dgm:pt modelId="{C50085DC-850C-7F41-9466-8FFBE15E7672}">
      <dgm:prSet phldrT="[Testo]" custT="1"/>
      <dgm:spPr/>
      <dgm:t>
        <a:bodyPr/>
        <a:lstStyle/>
        <a:p>
          <a:pPr algn="justLow"/>
          <a:r>
            <a:rPr lang="it-IT" sz="2000" dirty="0">
              <a:solidFill>
                <a:schemeClr val="tx2">
                  <a:lumMod val="10000"/>
                </a:schemeClr>
              </a:solidFill>
            </a:rPr>
            <a:t>Service or </a:t>
          </a:r>
          <a:r>
            <a:rPr lang="it-IT" sz="2000" dirty="0" err="1">
              <a:solidFill>
                <a:schemeClr val="tx2">
                  <a:lumMod val="10000"/>
                </a:schemeClr>
              </a:solidFill>
            </a:rPr>
            <a:t>final</a:t>
          </a:r>
          <a:r>
            <a:rPr lang="it-IT" sz="2000" dirty="0">
              <a:solidFill>
                <a:schemeClr val="tx2">
                  <a:lumMod val="10000"/>
                </a:schemeClr>
              </a:solidFill>
            </a:rPr>
            <a:t> </a:t>
          </a:r>
          <a:r>
            <a:rPr lang="it-IT" sz="2000" dirty="0" err="1">
              <a:solidFill>
                <a:schemeClr val="tx2">
                  <a:lumMod val="10000"/>
                </a:schemeClr>
              </a:solidFill>
            </a:rPr>
            <a:t>product</a:t>
          </a:r>
          <a:endParaRPr lang="it-IT" sz="2000" dirty="0">
            <a:solidFill>
              <a:schemeClr val="tx2">
                <a:lumMod val="10000"/>
              </a:schemeClr>
            </a:solidFill>
          </a:endParaRPr>
        </a:p>
        <a:p>
          <a:pPr algn="justLow"/>
          <a:r>
            <a:rPr lang="it-IT" sz="2000" dirty="0"/>
            <a:t>Delivery time</a:t>
          </a:r>
        </a:p>
        <a:p>
          <a:pPr algn="justLow"/>
          <a:r>
            <a:rPr lang="it-IT" sz="2000" dirty="0">
              <a:solidFill>
                <a:schemeClr val="tx2">
                  <a:lumMod val="10000"/>
                </a:schemeClr>
              </a:solidFill>
            </a:rPr>
            <a:t>Budget</a:t>
          </a:r>
        </a:p>
        <a:p>
          <a:pPr algn="justLow"/>
          <a:r>
            <a:rPr lang="it-IT" sz="2000" dirty="0" err="1"/>
            <a:t>Organizational</a:t>
          </a:r>
          <a:r>
            <a:rPr lang="it-IT" sz="2000" dirty="0"/>
            <a:t> and </a:t>
          </a:r>
          <a:r>
            <a:rPr lang="it-IT" sz="2000" dirty="0" err="1"/>
            <a:t>product</a:t>
          </a:r>
          <a:r>
            <a:rPr lang="it-IT" sz="2000" dirty="0"/>
            <a:t> </a:t>
          </a:r>
          <a:r>
            <a:rPr lang="it-IT" sz="2000" dirty="0" err="1"/>
            <a:t>qualities</a:t>
          </a:r>
          <a:endParaRPr lang="it-IT" sz="2000" dirty="0"/>
        </a:p>
        <a:p>
          <a:pPr algn="justLow"/>
          <a:r>
            <a:rPr lang="it-IT" sz="2000" dirty="0">
              <a:solidFill>
                <a:schemeClr val="tx2">
                  <a:lumMod val="10000"/>
                </a:schemeClr>
              </a:solidFill>
            </a:rPr>
            <a:t>Human, </a:t>
          </a:r>
          <a:r>
            <a:rPr lang="it-IT" sz="2000" dirty="0" err="1">
              <a:solidFill>
                <a:schemeClr val="tx2">
                  <a:lumMod val="10000"/>
                </a:schemeClr>
              </a:solidFill>
            </a:rPr>
            <a:t>economic</a:t>
          </a:r>
          <a:r>
            <a:rPr lang="it-IT" sz="2000" dirty="0">
              <a:solidFill>
                <a:schemeClr val="tx2">
                  <a:lumMod val="10000"/>
                </a:schemeClr>
              </a:solidFill>
            </a:rPr>
            <a:t> and </a:t>
          </a:r>
          <a:r>
            <a:rPr lang="it-IT" sz="2000" dirty="0" err="1">
              <a:solidFill>
                <a:schemeClr val="tx2">
                  <a:lumMod val="10000"/>
                </a:schemeClr>
              </a:solidFill>
            </a:rPr>
            <a:t>technical</a:t>
          </a:r>
          <a:r>
            <a:rPr lang="it-IT" sz="2000" dirty="0">
              <a:solidFill>
                <a:schemeClr val="tx2">
                  <a:lumMod val="10000"/>
                </a:schemeClr>
              </a:solidFill>
            </a:rPr>
            <a:t> </a:t>
          </a:r>
          <a:r>
            <a:rPr lang="it-IT" sz="2000" dirty="0" err="1">
              <a:solidFill>
                <a:schemeClr val="tx2">
                  <a:lumMod val="10000"/>
                </a:schemeClr>
              </a:solidFill>
            </a:rPr>
            <a:t>qualities</a:t>
          </a:r>
          <a:endParaRPr lang="it-IT" sz="2000" dirty="0">
            <a:solidFill>
              <a:schemeClr val="tx2">
                <a:lumMod val="10000"/>
              </a:schemeClr>
            </a:solidFill>
          </a:endParaRPr>
        </a:p>
      </dgm:t>
    </dgm:pt>
    <dgm:pt modelId="{F721070B-975C-5949-9979-900D13D8696A}" type="parTrans" cxnId="{B0111807-904D-3043-9233-ACC2BEC35CA1}">
      <dgm:prSet/>
      <dgm:spPr/>
      <dgm:t>
        <a:bodyPr/>
        <a:lstStyle/>
        <a:p>
          <a:endParaRPr lang="it-IT"/>
        </a:p>
      </dgm:t>
    </dgm:pt>
    <dgm:pt modelId="{02DF49B8-5CE0-D64F-85C8-D5ABE880395E}" type="sibTrans" cxnId="{B0111807-904D-3043-9233-ACC2BEC35CA1}">
      <dgm:prSet/>
      <dgm:spPr/>
      <dgm:t>
        <a:bodyPr/>
        <a:lstStyle/>
        <a:p>
          <a:endParaRPr lang="it-IT"/>
        </a:p>
      </dgm:t>
    </dgm:pt>
    <dgm:pt modelId="{BE8BD2D5-0F46-D24F-BE25-60E7B90623DB}">
      <dgm:prSet phldrT="[Testo]" custT="1"/>
      <dgm:spPr/>
      <dgm:t>
        <a:bodyPr/>
        <a:lstStyle/>
        <a:p>
          <a:pPr algn="justLow"/>
          <a:r>
            <a:rPr lang="it-IT" sz="2000" dirty="0" err="1"/>
            <a:t>Teamwork</a:t>
          </a:r>
          <a:endParaRPr lang="it-IT" sz="2000" dirty="0"/>
        </a:p>
      </dgm:t>
    </dgm:pt>
    <dgm:pt modelId="{22CDE4F3-0817-0E4E-B0EF-731B31252117}" type="parTrans" cxnId="{D282B5C5-D634-A24B-AA5E-C23D75711980}">
      <dgm:prSet/>
      <dgm:spPr/>
      <dgm:t>
        <a:bodyPr/>
        <a:lstStyle/>
        <a:p>
          <a:endParaRPr lang="it-IT"/>
        </a:p>
      </dgm:t>
    </dgm:pt>
    <dgm:pt modelId="{B17610C4-853C-D94D-AB9F-D0B97C855BCF}" type="sibTrans" cxnId="{D282B5C5-D634-A24B-AA5E-C23D75711980}">
      <dgm:prSet/>
      <dgm:spPr/>
      <dgm:t>
        <a:bodyPr/>
        <a:lstStyle/>
        <a:p>
          <a:endParaRPr lang="it-IT"/>
        </a:p>
      </dgm:t>
    </dgm:pt>
    <dgm:pt modelId="{669A50B5-D22C-0249-9EA4-B8832FCE1308}">
      <dgm:prSet phldrT="[Testo]" custT="1"/>
      <dgm:spPr/>
      <dgm:t>
        <a:bodyPr/>
        <a:lstStyle/>
        <a:p>
          <a:pPr algn="justLow"/>
          <a:r>
            <a:rPr lang="it-IT" sz="2000" dirty="0" err="1">
              <a:solidFill>
                <a:schemeClr val="tx2">
                  <a:lumMod val="10000"/>
                </a:schemeClr>
              </a:solidFill>
            </a:rPr>
            <a:t>Specialization</a:t>
          </a:r>
          <a:endParaRPr lang="it-IT" sz="2000" dirty="0">
            <a:solidFill>
              <a:schemeClr val="tx2">
                <a:lumMod val="10000"/>
              </a:schemeClr>
            </a:solidFill>
          </a:endParaRPr>
        </a:p>
      </dgm:t>
    </dgm:pt>
    <dgm:pt modelId="{840EF0DC-CBD7-1743-9C39-902FA4A733B7}" type="parTrans" cxnId="{A5D01176-D6F8-E542-BC7F-5932ED1B0984}">
      <dgm:prSet/>
      <dgm:spPr/>
      <dgm:t>
        <a:bodyPr/>
        <a:lstStyle/>
        <a:p>
          <a:endParaRPr lang="it-IT"/>
        </a:p>
      </dgm:t>
    </dgm:pt>
    <dgm:pt modelId="{75C3AAA4-D2FB-D843-B6F3-93F4C0D862C8}" type="sibTrans" cxnId="{A5D01176-D6F8-E542-BC7F-5932ED1B0984}">
      <dgm:prSet/>
      <dgm:spPr/>
      <dgm:t>
        <a:bodyPr/>
        <a:lstStyle/>
        <a:p>
          <a:endParaRPr lang="it-IT"/>
        </a:p>
      </dgm:t>
    </dgm:pt>
    <dgm:pt modelId="{E3897855-0620-2441-B65B-8C9A03DCA31A}">
      <dgm:prSet phldrT="[Testo]" custT="1"/>
      <dgm:spPr/>
      <dgm:t>
        <a:bodyPr/>
        <a:lstStyle/>
        <a:p>
          <a:pPr algn="justLow"/>
          <a:r>
            <a:rPr lang="it-IT" sz="2000" dirty="0" err="1"/>
            <a:t>Importance</a:t>
          </a:r>
          <a:r>
            <a:rPr lang="it-IT" sz="2000" dirty="0"/>
            <a:t> of human </a:t>
          </a:r>
          <a:r>
            <a:rPr lang="it-IT" sz="2000" dirty="0" err="1"/>
            <a:t>factor</a:t>
          </a:r>
          <a:r>
            <a:rPr lang="it-IT" sz="2000" dirty="0"/>
            <a:t>, </a:t>
          </a:r>
          <a:r>
            <a:rPr lang="it-IT" sz="2000" dirty="0" err="1"/>
            <a:t>professionalism</a:t>
          </a:r>
          <a:r>
            <a:rPr lang="it-IT" sz="2000" dirty="0"/>
            <a:t>, </a:t>
          </a:r>
          <a:r>
            <a:rPr lang="it-IT" sz="2000" dirty="0" err="1"/>
            <a:t>innovation</a:t>
          </a:r>
          <a:r>
            <a:rPr lang="it-IT" sz="2000" dirty="0"/>
            <a:t>, </a:t>
          </a:r>
          <a:r>
            <a:rPr lang="it-IT" sz="2000" dirty="0" err="1"/>
            <a:t>technological-scientific</a:t>
          </a:r>
          <a:r>
            <a:rPr lang="it-IT" sz="2000" dirty="0"/>
            <a:t> component</a:t>
          </a:r>
        </a:p>
      </dgm:t>
    </dgm:pt>
    <dgm:pt modelId="{F5362DC3-47A1-0047-97D5-738894BBE838}" type="sibTrans" cxnId="{FEDDBD89-5CBB-A440-9B7D-C29161BA328B}">
      <dgm:prSet/>
      <dgm:spPr/>
      <dgm:t>
        <a:bodyPr/>
        <a:lstStyle/>
        <a:p>
          <a:endParaRPr lang="it-IT"/>
        </a:p>
      </dgm:t>
    </dgm:pt>
    <dgm:pt modelId="{D3C49A41-5066-644A-9FFB-0B0236B419B1}" type="parTrans" cxnId="{FEDDBD89-5CBB-A440-9B7D-C29161BA328B}">
      <dgm:prSet/>
      <dgm:spPr/>
      <dgm:t>
        <a:bodyPr/>
        <a:lstStyle/>
        <a:p>
          <a:endParaRPr lang="it-IT"/>
        </a:p>
      </dgm:t>
    </dgm:pt>
    <dgm:pt modelId="{5DF152CD-1B73-41FA-B051-A803B0A3287C}" type="pres">
      <dgm:prSet presAssocID="{7968AB13-2838-4652-9FE8-2B926DD276A5}" presName="Name0" presStyleCnt="0">
        <dgm:presLayoutVars>
          <dgm:dir/>
          <dgm:animLvl val="lvl"/>
          <dgm:resizeHandles val="exact"/>
        </dgm:presLayoutVars>
      </dgm:prSet>
      <dgm:spPr/>
    </dgm:pt>
    <dgm:pt modelId="{72FE5558-A63C-49BB-B4D3-9F2F9D3FC690}" type="pres">
      <dgm:prSet presAssocID="{4A966F75-C545-4586-B09E-34C0BB0A59E7}" presName="compositeNode" presStyleCnt="0">
        <dgm:presLayoutVars>
          <dgm:bulletEnabled val="1"/>
        </dgm:presLayoutVars>
      </dgm:prSet>
      <dgm:spPr/>
    </dgm:pt>
    <dgm:pt modelId="{D559DA0E-723E-417B-8D69-97337CFA834A}" type="pres">
      <dgm:prSet presAssocID="{4A966F75-C545-4586-B09E-34C0BB0A59E7}" presName="bgRect" presStyleLbl="node1" presStyleIdx="0" presStyleCnt="3" custScaleY="123380" custLinFactNeighborX="655" custLinFactNeighborY="7576"/>
      <dgm:spPr/>
    </dgm:pt>
    <dgm:pt modelId="{B0073762-A17C-472A-BFD2-03567A0E7A84}" type="pres">
      <dgm:prSet presAssocID="{4A966F75-C545-4586-B09E-34C0BB0A59E7}" presName="parentNode" presStyleLbl="node1" presStyleIdx="0" presStyleCnt="3">
        <dgm:presLayoutVars>
          <dgm:chMax val="0"/>
          <dgm:bulletEnabled val="1"/>
        </dgm:presLayoutVars>
      </dgm:prSet>
      <dgm:spPr/>
    </dgm:pt>
    <dgm:pt modelId="{F88E8A9F-CB57-46CB-8AA4-60CB74EC92B0}" type="pres">
      <dgm:prSet presAssocID="{4A966F75-C545-4586-B09E-34C0BB0A59E7}" presName="childNode" presStyleLbl="node1" presStyleIdx="0" presStyleCnt="3">
        <dgm:presLayoutVars>
          <dgm:bulletEnabled val="1"/>
        </dgm:presLayoutVars>
      </dgm:prSet>
      <dgm:spPr/>
    </dgm:pt>
    <dgm:pt modelId="{E9D5AF98-4814-478A-916E-A7D39A565D6D}" type="pres">
      <dgm:prSet presAssocID="{F07544AD-D14F-4B54-BE12-3B1887056D72}" presName="hSp" presStyleCnt="0"/>
      <dgm:spPr/>
    </dgm:pt>
    <dgm:pt modelId="{6835F362-C5BB-4BBF-B265-8A064A7E129F}" type="pres">
      <dgm:prSet presAssocID="{F07544AD-D14F-4B54-BE12-3B1887056D72}" presName="vProcSp" presStyleCnt="0"/>
      <dgm:spPr/>
    </dgm:pt>
    <dgm:pt modelId="{EA85104E-800C-4F66-B3C7-91C49B48395A}" type="pres">
      <dgm:prSet presAssocID="{F07544AD-D14F-4B54-BE12-3B1887056D72}" presName="vSp1" presStyleCnt="0"/>
      <dgm:spPr/>
    </dgm:pt>
    <dgm:pt modelId="{1D5FADCF-9853-4D1A-BAE9-E32B29F1ED41}" type="pres">
      <dgm:prSet presAssocID="{F07544AD-D14F-4B54-BE12-3B1887056D72}" presName="simulatedConn" presStyleLbl="solidFgAcc1" presStyleIdx="0" presStyleCnt="2" custAng="0" custLinFactNeighborX="-16038" custLinFactNeighborY="-17196"/>
      <dgm:spPr>
        <a:prstGeom prst="mathMinus">
          <a:avLst/>
        </a:prstGeom>
      </dgm:spPr>
    </dgm:pt>
    <dgm:pt modelId="{C9ACCE28-E301-49A5-A439-F977ABC6F049}" type="pres">
      <dgm:prSet presAssocID="{F07544AD-D14F-4B54-BE12-3B1887056D72}" presName="vSp2" presStyleCnt="0"/>
      <dgm:spPr/>
    </dgm:pt>
    <dgm:pt modelId="{EB298423-1E23-445B-8D0D-D643B50CBABF}" type="pres">
      <dgm:prSet presAssocID="{F07544AD-D14F-4B54-BE12-3B1887056D72}" presName="sibTrans" presStyleCnt="0"/>
      <dgm:spPr/>
    </dgm:pt>
    <dgm:pt modelId="{F35764DA-2043-4E9E-8490-F858E9C12D1E}" type="pres">
      <dgm:prSet presAssocID="{7FE76594-26E0-4682-BA07-EADA5E7E10FA}" presName="compositeNode" presStyleCnt="0">
        <dgm:presLayoutVars>
          <dgm:bulletEnabled val="1"/>
        </dgm:presLayoutVars>
      </dgm:prSet>
      <dgm:spPr/>
    </dgm:pt>
    <dgm:pt modelId="{2501662B-BB63-4E23-A463-DFEB97F98224}" type="pres">
      <dgm:prSet presAssocID="{7FE76594-26E0-4682-BA07-EADA5E7E10FA}" presName="bgRect" presStyleLbl="node1" presStyleIdx="1" presStyleCnt="3" custScaleY="143966"/>
      <dgm:spPr/>
    </dgm:pt>
    <dgm:pt modelId="{6EEF1C8F-529B-4A12-9880-D52B9F675C29}" type="pres">
      <dgm:prSet presAssocID="{7FE76594-26E0-4682-BA07-EADA5E7E10FA}" presName="parentNode" presStyleLbl="node1" presStyleIdx="1" presStyleCnt="3">
        <dgm:presLayoutVars>
          <dgm:chMax val="0"/>
          <dgm:bulletEnabled val="1"/>
        </dgm:presLayoutVars>
      </dgm:prSet>
      <dgm:spPr/>
    </dgm:pt>
    <dgm:pt modelId="{11DFE589-288C-4BAC-8A78-EB5191716F98}" type="pres">
      <dgm:prSet presAssocID="{7FE76594-26E0-4682-BA07-EADA5E7E10FA}" presName="childNode" presStyleLbl="node1" presStyleIdx="1" presStyleCnt="3">
        <dgm:presLayoutVars>
          <dgm:bulletEnabled val="1"/>
        </dgm:presLayoutVars>
      </dgm:prSet>
      <dgm:spPr/>
    </dgm:pt>
    <dgm:pt modelId="{C389BDA5-281D-4565-86C9-9297ACED3617}" type="pres">
      <dgm:prSet presAssocID="{63CAFD46-03EB-485C-BF3B-A0C4AF467575}" presName="hSp" presStyleCnt="0"/>
      <dgm:spPr/>
    </dgm:pt>
    <dgm:pt modelId="{E01EAA5A-8148-45D1-B277-FBE18F90EF17}" type="pres">
      <dgm:prSet presAssocID="{63CAFD46-03EB-485C-BF3B-A0C4AF467575}" presName="vProcSp" presStyleCnt="0"/>
      <dgm:spPr/>
    </dgm:pt>
    <dgm:pt modelId="{4D5A2B6B-0C10-451E-9E40-3B3023B5C65B}" type="pres">
      <dgm:prSet presAssocID="{63CAFD46-03EB-485C-BF3B-A0C4AF467575}" presName="vSp1" presStyleCnt="0"/>
      <dgm:spPr/>
    </dgm:pt>
    <dgm:pt modelId="{E6702B75-4952-44D5-9D6B-DA95FF91CDDB}" type="pres">
      <dgm:prSet presAssocID="{63CAFD46-03EB-485C-BF3B-A0C4AF467575}" presName="simulatedConn" presStyleLbl="solidFgAcc1" presStyleIdx="1" presStyleCnt="2" custScaleY="2000000" custLinFactX="-303815" custLinFactY="993215" custLinFactNeighborX="-400000" custLinFactNeighborY="1000000"/>
      <dgm:spPr>
        <a:prstGeom prst="mathMinus">
          <a:avLst/>
        </a:prstGeom>
      </dgm:spPr>
    </dgm:pt>
    <dgm:pt modelId="{09E7EBCA-6373-4DDE-B904-4818B342F696}" type="pres">
      <dgm:prSet presAssocID="{63CAFD46-03EB-485C-BF3B-A0C4AF467575}" presName="vSp2" presStyleCnt="0"/>
      <dgm:spPr/>
    </dgm:pt>
    <dgm:pt modelId="{A62915D7-3D33-46D4-8137-FCB930590EEF}" type="pres">
      <dgm:prSet presAssocID="{63CAFD46-03EB-485C-BF3B-A0C4AF467575}" presName="sibTrans" presStyleCnt="0"/>
      <dgm:spPr/>
    </dgm:pt>
    <dgm:pt modelId="{C44EF835-F9A4-473F-98A6-B84A4168E492}" type="pres">
      <dgm:prSet presAssocID="{1FF0ED89-2FF2-4A0D-A5F6-822AA72F440E}" presName="compositeNode" presStyleCnt="0">
        <dgm:presLayoutVars>
          <dgm:bulletEnabled val="1"/>
        </dgm:presLayoutVars>
      </dgm:prSet>
      <dgm:spPr/>
    </dgm:pt>
    <dgm:pt modelId="{B037428D-E39A-4172-B566-77D86E64EC77}" type="pres">
      <dgm:prSet presAssocID="{1FF0ED89-2FF2-4A0D-A5F6-822AA72F440E}" presName="bgRect" presStyleLbl="node1" presStyleIdx="2" presStyleCnt="3" custScaleY="143966"/>
      <dgm:spPr/>
    </dgm:pt>
    <dgm:pt modelId="{8EFDBEBA-4946-410A-AF1B-BB2329DA6720}" type="pres">
      <dgm:prSet presAssocID="{1FF0ED89-2FF2-4A0D-A5F6-822AA72F440E}" presName="parentNode" presStyleLbl="node1" presStyleIdx="2" presStyleCnt="3">
        <dgm:presLayoutVars>
          <dgm:chMax val="0"/>
          <dgm:bulletEnabled val="1"/>
        </dgm:presLayoutVars>
      </dgm:prSet>
      <dgm:spPr/>
    </dgm:pt>
    <dgm:pt modelId="{D38123D9-2F1D-4504-AFBB-DBF034D38206}" type="pres">
      <dgm:prSet presAssocID="{1FF0ED89-2FF2-4A0D-A5F6-822AA72F440E}" presName="childNode" presStyleLbl="node1" presStyleIdx="2" presStyleCnt="3">
        <dgm:presLayoutVars>
          <dgm:bulletEnabled val="1"/>
        </dgm:presLayoutVars>
      </dgm:prSet>
      <dgm:spPr/>
    </dgm:pt>
  </dgm:ptLst>
  <dgm:cxnLst>
    <dgm:cxn modelId="{A789DE05-9389-499C-9C4D-46D676EC4F93}" type="presOf" srcId="{7968AB13-2838-4652-9FE8-2B926DD276A5}" destId="{5DF152CD-1B73-41FA-B051-A803B0A3287C}" srcOrd="0" destOrd="0" presId="urn:microsoft.com/office/officeart/2005/8/layout/hProcess7"/>
    <dgm:cxn modelId="{B0111807-904D-3043-9233-ACC2BEC35CA1}" srcId="{1FF0ED89-2FF2-4A0D-A5F6-822AA72F440E}" destId="{C50085DC-850C-7F41-9466-8FFBE15E7672}" srcOrd="2" destOrd="0" parTransId="{F721070B-975C-5949-9979-900D13D8696A}" sibTransId="{02DF49B8-5CE0-D64F-85C8-D5ABE880395E}"/>
    <dgm:cxn modelId="{5373E618-05C3-1D42-8F46-B3E93791A1EF}" srcId="{1FF0ED89-2FF2-4A0D-A5F6-822AA72F440E}" destId="{45D20312-7F8F-484E-B370-594B64488A66}" srcOrd="1" destOrd="0" parTransId="{282B20DD-8F53-374D-B1AB-BAB0C21740BA}" sibTransId="{7D1F4993-A17A-494B-89D5-A979A7926270}"/>
    <dgm:cxn modelId="{9543E918-05A8-4495-B639-4FE0FF01D990}" type="presOf" srcId="{7FE76594-26E0-4682-BA07-EADA5E7E10FA}" destId="{6EEF1C8F-529B-4A12-9880-D52B9F675C29}" srcOrd="1" destOrd="0" presId="urn:microsoft.com/office/officeart/2005/8/layout/hProcess7"/>
    <dgm:cxn modelId="{C10AC12D-A0C6-4846-A973-A03CD0E477AC}" srcId="{7968AB13-2838-4652-9FE8-2B926DD276A5}" destId="{4A966F75-C545-4586-B09E-34C0BB0A59E7}" srcOrd="0" destOrd="0" parTransId="{BC23EC4F-2DD6-4C6A-8FC1-64F3E12DD28C}" sibTransId="{F07544AD-D14F-4B54-BE12-3B1887056D72}"/>
    <dgm:cxn modelId="{CF064D37-0849-4393-9D35-2FAE1FED7954}" srcId="{1FF0ED89-2FF2-4A0D-A5F6-822AA72F440E}" destId="{5C46A0BA-5D0D-4F73-8574-A53E376DC580}" srcOrd="0" destOrd="0" parTransId="{BF166A74-B7E9-4EBC-9312-99C2B9B36146}" sibTransId="{4FCF77F8-417E-4EA6-8C81-D76B755E12AB}"/>
    <dgm:cxn modelId="{4221D945-2CDB-49BA-AB02-A92E020F6F7E}" type="presOf" srcId="{1FF0ED89-2FF2-4A0D-A5F6-822AA72F440E}" destId="{B037428D-E39A-4172-B566-77D86E64EC77}" srcOrd="0" destOrd="0" presId="urn:microsoft.com/office/officeart/2005/8/layout/hProcess7"/>
    <dgm:cxn modelId="{ED430061-10E9-4F61-85AD-E3C66C73C92E}" type="presOf" srcId="{CB2CC871-E532-4ACA-918A-C7D51AEE5FCE}" destId="{F88E8A9F-CB57-46CB-8AA4-60CB74EC92B0}" srcOrd="0" destOrd="1" presId="urn:microsoft.com/office/officeart/2005/8/layout/hProcess7"/>
    <dgm:cxn modelId="{DDCF476B-2985-4741-BB7E-4C7655F0170F}" type="presOf" srcId="{7FE76594-26E0-4682-BA07-EADA5E7E10FA}" destId="{2501662B-BB63-4E23-A463-DFEB97F98224}" srcOrd="0" destOrd="0" presId="urn:microsoft.com/office/officeart/2005/8/layout/hProcess7"/>
    <dgm:cxn modelId="{A5D01176-D6F8-E542-BC7F-5932ED1B0984}" srcId="{1FF0ED89-2FF2-4A0D-A5F6-822AA72F440E}" destId="{669A50B5-D22C-0249-9EA4-B8832FCE1308}" srcOrd="4" destOrd="0" parTransId="{840EF0DC-CBD7-1743-9C39-902FA4A733B7}" sibTransId="{75C3AAA4-D2FB-D843-B6F3-93F4C0D862C8}"/>
    <dgm:cxn modelId="{DE4A2278-8D8E-4EA7-BB46-2CA40ABD28C7}" type="presOf" srcId="{49F7C050-A0DB-4EC9-B9BA-90AC777DF700}" destId="{F88E8A9F-CB57-46CB-8AA4-60CB74EC92B0}" srcOrd="0" destOrd="0" presId="urn:microsoft.com/office/officeart/2005/8/layout/hProcess7"/>
    <dgm:cxn modelId="{B29A9A7B-F4CD-FB4F-81F9-4450DB8D9687}" type="presOf" srcId="{BE8BD2D5-0F46-D24F-BE25-60E7B90623DB}" destId="{D38123D9-2F1D-4504-AFBB-DBF034D38206}" srcOrd="0" destOrd="3" presId="urn:microsoft.com/office/officeart/2005/8/layout/hProcess7"/>
    <dgm:cxn modelId="{CFC5887F-7E0C-4732-9C0A-E3DDE5ED15E4}" type="presOf" srcId="{4A966F75-C545-4586-B09E-34C0BB0A59E7}" destId="{D559DA0E-723E-417B-8D69-97337CFA834A}" srcOrd="0" destOrd="0" presId="urn:microsoft.com/office/officeart/2005/8/layout/hProcess7"/>
    <dgm:cxn modelId="{9D31EA87-3382-480A-AC5A-F22CC1EBBBA1}" type="presOf" srcId="{1FF0ED89-2FF2-4A0D-A5F6-822AA72F440E}" destId="{8EFDBEBA-4946-410A-AF1B-BB2329DA6720}" srcOrd="1" destOrd="0" presId="urn:microsoft.com/office/officeart/2005/8/layout/hProcess7"/>
    <dgm:cxn modelId="{17A88C88-4DB2-4972-BCAE-DEB4292F5CFF}" srcId="{4A966F75-C545-4586-B09E-34C0BB0A59E7}" destId="{CB2CC871-E532-4ACA-918A-C7D51AEE5FCE}" srcOrd="1" destOrd="0" parTransId="{3C3003D6-9454-443F-B3F7-3FC65D673AE0}" sibTransId="{BA8DEC96-FDED-49C0-85DA-FE7FD7B5CB6B}"/>
    <dgm:cxn modelId="{FEDDBD89-5CBB-A440-9B7D-C29161BA328B}" srcId="{1FF0ED89-2FF2-4A0D-A5F6-822AA72F440E}" destId="{E3897855-0620-2441-B65B-8C9A03DCA31A}" srcOrd="5" destOrd="0" parTransId="{D3C49A41-5066-644A-9FFB-0B0236B419B1}" sibTransId="{F5362DC3-47A1-0047-97D5-738894BBE838}"/>
    <dgm:cxn modelId="{7D513F8B-8D70-43B1-A847-E338DA2DE980}" srcId="{7968AB13-2838-4652-9FE8-2B926DD276A5}" destId="{1FF0ED89-2FF2-4A0D-A5F6-822AA72F440E}" srcOrd="2" destOrd="0" parTransId="{3CB325B2-9C94-4C10-8695-8402A407135A}" sibTransId="{265738D5-DAED-4282-9C20-C30141575FC1}"/>
    <dgm:cxn modelId="{EC032A9A-AD82-C54E-B518-40CED3A2C6B0}" type="presOf" srcId="{669A50B5-D22C-0249-9EA4-B8832FCE1308}" destId="{D38123D9-2F1D-4504-AFBB-DBF034D38206}" srcOrd="0" destOrd="4" presId="urn:microsoft.com/office/officeart/2005/8/layout/hProcess7"/>
    <dgm:cxn modelId="{E354DB9A-FC87-42F4-8C56-483F9CD01703}" type="presOf" srcId="{D65A9349-77A9-4603-9A10-6B805F0C699D}" destId="{11DFE589-288C-4BAC-8A78-EB5191716F98}" srcOrd="0" destOrd="0" presId="urn:microsoft.com/office/officeart/2005/8/layout/hProcess7"/>
    <dgm:cxn modelId="{EEBD119D-5510-429B-A48E-A56C0D5CC49B}" srcId="{7FE76594-26E0-4682-BA07-EADA5E7E10FA}" destId="{D65A9349-77A9-4603-9A10-6B805F0C699D}" srcOrd="0" destOrd="0" parTransId="{5B6533F8-C5EA-4DE1-ACAA-A1A98B3BC827}" sibTransId="{B5B26E71-872A-475E-BBE9-C7D5A1A4D188}"/>
    <dgm:cxn modelId="{107986B1-DE06-6E48-9806-7E619C256A2D}" type="presOf" srcId="{C50085DC-850C-7F41-9466-8FFBE15E7672}" destId="{D38123D9-2F1D-4504-AFBB-DBF034D38206}" srcOrd="0" destOrd="2" presId="urn:microsoft.com/office/officeart/2005/8/layout/hProcess7"/>
    <dgm:cxn modelId="{D282B5C5-D634-A24B-AA5E-C23D75711980}" srcId="{1FF0ED89-2FF2-4A0D-A5F6-822AA72F440E}" destId="{BE8BD2D5-0F46-D24F-BE25-60E7B90623DB}" srcOrd="3" destOrd="0" parTransId="{22CDE4F3-0817-0E4E-B0EF-731B31252117}" sibTransId="{B17610C4-853C-D94D-AB9F-D0B97C855BCF}"/>
    <dgm:cxn modelId="{FD6C22C9-B822-6045-BFCD-4AC4C1B4B0A9}" type="presOf" srcId="{E3897855-0620-2441-B65B-8C9A03DCA31A}" destId="{D38123D9-2F1D-4504-AFBB-DBF034D38206}" srcOrd="0" destOrd="5" presId="urn:microsoft.com/office/officeart/2005/8/layout/hProcess7"/>
    <dgm:cxn modelId="{51D507DB-5026-436F-B8AF-02F4E4CCA462}" srcId="{4A966F75-C545-4586-B09E-34C0BB0A59E7}" destId="{49F7C050-A0DB-4EC9-B9BA-90AC777DF700}" srcOrd="0" destOrd="0" parTransId="{FC01414D-09B4-46E0-A060-AAEC024F46DB}" sibTransId="{C5F57143-748C-4CF8-B9EA-D028C4D05A29}"/>
    <dgm:cxn modelId="{1F0F36DE-CA07-43B1-B098-BABA6BE97046}" srcId="{7968AB13-2838-4652-9FE8-2B926DD276A5}" destId="{7FE76594-26E0-4682-BA07-EADA5E7E10FA}" srcOrd="1" destOrd="0" parTransId="{3EA87518-433A-43DB-AC0B-A630A4BBB005}" sibTransId="{63CAFD46-03EB-485C-BF3B-A0C4AF467575}"/>
    <dgm:cxn modelId="{E06086E8-5C16-4410-AA0A-8A382E20AC22}" type="presOf" srcId="{5C46A0BA-5D0D-4F73-8574-A53E376DC580}" destId="{D38123D9-2F1D-4504-AFBB-DBF034D38206}" srcOrd="0" destOrd="0" presId="urn:microsoft.com/office/officeart/2005/8/layout/hProcess7"/>
    <dgm:cxn modelId="{77CAE8EB-8597-48D5-87EB-F3E8A51C0C18}" type="presOf" srcId="{4A966F75-C545-4586-B09E-34C0BB0A59E7}" destId="{B0073762-A17C-472A-BFD2-03567A0E7A84}" srcOrd="1" destOrd="0" presId="urn:microsoft.com/office/officeart/2005/8/layout/hProcess7"/>
    <dgm:cxn modelId="{97CAE5F8-414F-EE45-9056-738CEE637F61}" type="presOf" srcId="{45D20312-7F8F-484E-B370-594B64488A66}" destId="{D38123D9-2F1D-4504-AFBB-DBF034D38206}" srcOrd="0" destOrd="1" presId="urn:microsoft.com/office/officeart/2005/8/layout/hProcess7"/>
    <dgm:cxn modelId="{8E80BC25-9DCE-45EF-B646-1E5582ECB76F}" type="presParOf" srcId="{5DF152CD-1B73-41FA-B051-A803B0A3287C}" destId="{72FE5558-A63C-49BB-B4D3-9F2F9D3FC690}" srcOrd="0" destOrd="0" presId="urn:microsoft.com/office/officeart/2005/8/layout/hProcess7"/>
    <dgm:cxn modelId="{B66FC40B-0658-4993-8F85-525EC0BEC437}" type="presParOf" srcId="{72FE5558-A63C-49BB-B4D3-9F2F9D3FC690}" destId="{D559DA0E-723E-417B-8D69-97337CFA834A}" srcOrd="0" destOrd="0" presId="urn:microsoft.com/office/officeart/2005/8/layout/hProcess7"/>
    <dgm:cxn modelId="{6F6548EB-1662-411C-9BBA-C0A193491459}" type="presParOf" srcId="{72FE5558-A63C-49BB-B4D3-9F2F9D3FC690}" destId="{B0073762-A17C-472A-BFD2-03567A0E7A84}" srcOrd="1" destOrd="0" presId="urn:microsoft.com/office/officeart/2005/8/layout/hProcess7"/>
    <dgm:cxn modelId="{A504E140-C4C4-4EB7-B819-25D838027FF0}" type="presParOf" srcId="{72FE5558-A63C-49BB-B4D3-9F2F9D3FC690}" destId="{F88E8A9F-CB57-46CB-8AA4-60CB74EC92B0}" srcOrd="2" destOrd="0" presId="urn:microsoft.com/office/officeart/2005/8/layout/hProcess7"/>
    <dgm:cxn modelId="{11E5B142-5F98-44A1-B99E-21BEA9460AC7}" type="presParOf" srcId="{5DF152CD-1B73-41FA-B051-A803B0A3287C}" destId="{E9D5AF98-4814-478A-916E-A7D39A565D6D}" srcOrd="1" destOrd="0" presId="urn:microsoft.com/office/officeart/2005/8/layout/hProcess7"/>
    <dgm:cxn modelId="{443B8BAA-2A3B-4C24-B797-B039D6A60BB2}" type="presParOf" srcId="{5DF152CD-1B73-41FA-B051-A803B0A3287C}" destId="{6835F362-C5BB-4BBF-B265-8A064A7E129F}" srcOrd="2" destOrd="0" presId="urn:microsoft.com/office/officeart/2005/8/layout/hProcess7"/>
    <dgm:cxn modelId="{93BA6CBA-DAAE-40F6-97EA-964557BCAAE6}" type="presParOf" srcId="{6835F362-C5BB-4BBF-B265-8A064A7E129F}" destId="{EA85104E-800C-4F66-B3C7-91C49B48395A}" srcOrd="0" destOrd="0" presId="urn:microsoft.com/office/officeart/2005/8/layout/hProcess7"/>
    <dgm:cxn modelId="{A3FEAB42-052E-45BA-B863-4BC38D3EB60D}" type="presParOf" srcId="{6835F362-C5BB-4BBF-B265-8A064A7E129F}" destId="{1D5FADCF-9853-4D1A-BAE9-E32B29F1ED41}" srcOrd="1" destOrd="0" presId="urn:microsoft.com/office/officeart/2005/8/layout/hProcess7"/>
    <dgm:cxn modelId="{94C639D3-31B4-48E9-8845-55330D8B97F7}" type="presParOf" srcId="{6835F362-C5BB-4BBF-B265-8A064A7E129F}" destId="{C9ACCE28-E301-49A5-A439-F977ABC6F049}" srcOrd="2" destOrd="0" presId="urn:microsoft.com/office/officeart/2005/8/layout/hProcess7"/>
    <dgm:cxn modelId="{469104FC-EECB-4191-98E2-9DE03BEA7ED1}" type="presParOf" srcId="{5DF152CD-1B73-41FA-B051-A803B0A3287C}" destId="{EB298423-1E23-445B-8D0D-D643B50CBABF}" srcOrd="3" destOrd="0" presId="urn:microsoft.com/office/officeart/2005/8/layout/hProcess7"/>
    <dgm:cxn modelId="{16BAE82D-A62D-406E-9064-4ECA77E40848}" type="presParOf" srcId="{5DF152CD-1B73-41FA-B051-A803B0A3287C}" destId="{F35764DA-2043-4E9E-8490-F858E9C12D1E}" srcOrd="4" destOrd="0" presId="urn:microsoft.com/office/officeart/2005/8/layout/hProcess7"/>
    <dgm:cxn modelId="{150EDFFB-937B-4048-AD36-6E0B78221518}" type="presParOf" srcId="{F35764DA-2043-4E9E-8490-F858E9C12D1E}" destId="{2501662B-BB63-4E23-A463-DFEB97F98224}" srcOrd="0" destOrd="0" presId="urn:microsoft.com/office/officeart/2005/8/layout/hProcess7"/>
    <dgm:cxn modelId="{67B70C29-9182-4379-BCB4-4C595CEA05E6}" type="presParOf" srcId="{F35764DA-2043-4E9E-8490-F858E9C12D1E}" destId="{6EEF1C8F-529B-4A12-9880-D52B9F675C29}" srcOrd="1" destOrd="0" presId="urn:microsoft.com/office/officeart/2005/8/layout/hProcess7"/>
    <dgm:cxn modelId="{681330FF-BB0E-4BF3-9519-E28FCDD3191E}" type="presParOf" srcId="{F35764DA-2043-4E9E-8490-F858E9C12D1E}" destId="{11DFE589-288C-4BAC-8A78-EB5191716F98}" srcOrd="2" destOrd="0" presId="urn:microsoft.com/office/officeart/2005/8/layout/hProcess7"/>
    <dgm:cxn modelId="{E24DBF0E-B7AF-4451-BBBD-E154922D1189}" type="presParOf" srcId="{5DF152CD-1B73-41FA-B051-A803B0A3287C}" destId="{C389BDA5-281D-4565-86C9-9297ACED3617}" srcOrd="5" destOrd="0" presId="urn:microsoft.com/office/officeart/2005/8/layout/hProcess7"/>
    <dgm:cxn modelId="{C6E3D544-1FBE-413A-83C0-3538B91290A8}" type="presParOf" srcId="{5DF152CD-1B73-41FA-B051-A803B0A3287C}" destId="{E01EAA5A-8148-45D1-B277-FBE18F90EF17}" srcOrd="6" destOrd="0" presId="urn:microsoft.com/office/officeart/2005/8/layout/hProcess7"/>
    <dgm:cxn modelId="{30D9D8C8-3874-431B-8D85-B593A698C434}" type="presParOf" srcId="{E01EAA5A-8148-45D1-B277-FBE18F90EF17}" destId="{4D5A2B6B-0C10-451E-9E40-3B3023B5C65B}" srcOrd="0" destOrd="0" presId="urn:microsoft.com/office/officeart/2005/8/layout/hProcess7"/>
    <dgm:cxn modelId="{ECF68671-864D-4484-A979-576D7EFB4C0E}" type="presParOf" srcId="{E01EAA5A-8148-45D1-B277-FBE18F90EF17}" destId="{E6702B75-4952-44D5-9D6B-DA95FF91CDDB}" srcOrd="1" destOrd="0" presId="urn:microsoft.com/office/officeart/2005/8/layout/hProcess7"/>
    <dgm:cxn modelId="{C0F16D6C-D546-47F7-B982-9EE53B1A0986}" type="presParOf" srcId="{E01EAA5A-8148-45D1-B277-FBE18F90EF17}" destId="{09E7EBCA-6373-4DDE-B904-4818B342F696}" srcOrd="2" destOrd="0" presId="urn:microsoft.com/office/officeart/2005/8/layout/hProcess7"/>
    <dgm:cxn modelId="{926B2A30-356A-475C-802E-AB25804D00F6}" type="presParOf" srcId="{5DF152CD-1B73-41FA-B051-A803B0A3287C}" destId="{A62915D7-3D33-46D4-8137-FCB930590EEF}" srcOrd="7" destOrd="0" presId="urn:microsoft.com/office/officeart/2005/8/layout/hProcess7"/>
    <dgm:cxn modelId="{8F0F780D-D0F2-4D04-ADF1-D4867C8444D0}" type="presParOf" srcId="{5DF152CD-1B73-41FA-B051-A803B0A3287C}" destId="{C44EF835-F9A4-473F-98A6-B84A4168E492}" srcOrd="8" destOrd="0" presId="urn:microsoft.com/office/officeart/2005/8/layout/hProcess7"/>
    <dgm:cxn modelId="{DAACE169-A2B0-4F0C-865E-FC2139A77715}" type="presParOf" srcId="{C44EF835-F9A4-473F-98A6-B84A4168E492}" destId="{B037428D-E39A-4172-B566-77D86E64EC77}" srcOrd="0" destOrd="0" presId="urn:microsoft.com/office/officeart/2005/8/layout/hProcess7"/>
    <dgm:cxn modelId="{7287D216-09BD-44E7-A017-6729EF486981}" type="presParOf" srcId="{C44EF835-F9A4-473F-98A6-B84A4168E492}" destId="{8EFDBEBA-4946-410A-AF1B-BB2329DA6720}" srcOrd="1" destOrd="0" presId="urn:microsoft.com/office/officeart/2005/8/layout/hProcess7"/>
    <dgm:cxn modelId="{45CF9ACB-045F-4B9D-A376-CA02367337D9}" type="presParOf" srcId="{C44EF835-F9A4-473F-98A6-B84A4168E492}" destId="{D38123D9-2F1D-4504-AFBB-DBF034D38206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72A7D84-2A64-3044-A5BC-B232F7464B11}" type="doc">
      <dgm:prSet loTypeId="urn:microsoft.com/office/officeart/2008/layout/PictureAccentLis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2FE0CB29-3B06-7845-9A0C-751A74BF0BFF}">
      <dgm:prSet phldrT="[Testo]" custT="1"/>
      <dgm:spPr>
        <a:noFill/>
        <a:ln>
          <a:noFill/>
        </a:ln>
      </dgm:spPr>
      <dgm:t>
        <a:bodyPr/>
        <a:lstStyle/>
        <a:p>
          <a:pPr rtl="0"/>
          <a:r>
            <a:rPr lang="it-IT" sz="4400" dirty="0" err="1"/>
            <a:t>What</a:t>
          </a:r>
          <a:r>
            <a:rPr lang="it-IT" sz="4400" dirty="0"/>
            <a:t> to do in </a:t>
          </a:r>
          <a:r>
            <a:rPr lang="it-IT" sz="4400" dirty="0" err="1"/>
            <a:t>this</a:t>
          </a:r>
          <a:r>
            <a:rPr lang="it-IT" sz="4400" dirty="0"/>
            <a:t> </a:t>
          </a:r>
          <a:r>
            <a:rPr lang="it-IT" sz="4400" dirty="0" err="1"/>
            <a:t>phase</a:t>
          </a:r>
          <a:endParaRPr lang="it-IT" sz="4400" dirty="0"/>
        </a:p>
      </dgm:t>
    </dgm:pt>
    <dgm:pt modelId="{F87C7322-14F6-8546-A872-15EEE6877DFA}" type="parTrans" cxnId="{D3D960F9-EFED-7B4B-815E-4B15B2429541}">
      <dgm:prSet/>
      <dgm:spPr/>
      <dgm:t>
        <a:bodyPr/>
        <a:lstStyle/>
        <a:p>
          <a:endParaRPr lang="it-IT"/>
        </a:p>
      </dgm:t>
    </dgm:pt>
    <dgm:pt modelId="{B5D39EB6-7729-BF48-95DD-451D911C5A0E}" type="sibTrans" cxnId="{D3D960F9-EFED-7B4B-815E-4B15B2429541}">
      <dgm:prSet/>
      <dgm:spPr/>
      <dgm:t>
        <a:bodyPr/>
        <a:lstStyle/>
        <a:p>
          <a:endParaRPr lang="it-IT"/>
        </a:p>
      </dgm:t>
    </dgm:pt>
    <dgm:pt modelId="{407C45BA-EF15-6642-A482-8D5EE4EB337C}">
      <dgm:prSet phldrT="[Testo]"/>
      <dgm:spPr>
        <a:gradFill flip="none" rotWithShape="1">
          <a:gsLst>
            <a:gs pos="0">
              <a:schemeClr val="accent2">
                <a:lumMod val="67000"/>
              </a:schemeClr>
            </a:gs>
            <a:gs pos="48000">
              <a:schemeClr val="accent2">
                <a:lumMod val="97000"/>
                <a:lumOff val="3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16200000" scaled="1"/>
          <a:tileRect/>
        </a:gradFill>
      </dgm:spPr>
      <dgm:t>
        <a:bodyPr/>
        <a:lstStyle/>
        <a:p>
          <a:pPr rtl="0"/>
          <a:r>
            <a:rPr lang="it-IT" dirty="0" err="1"/>
            <a:t>Collect</a:t>
          </a:r>
          <a:r>
            <a:rPr lang="it-IT" dirty="0"/>
            <a:t> </a:t>
          </a:r>
          <a:r>
            <a:rPr lang="it-IT" dirty="0" err="1"/>
            <a:t>requirements</a:t>
          </a:r>
          <a:endParaRPr lang="it-IT" dirty="0"/>
        </a:p>
      </dgm:t>
    </dgm:pt>
    <dgm:pt modelId="{DA9B4A52-033B-1744-BCA8-38DA3A96A8C8}" type="parTrans" cxnId="{11191E75-C1F7-3C47-BEBF-8C2377848A65}">
      <dgm:prSet/>
      <dgm:spPr/>
      <dgm:t>
        <a:bodyPr/>
        <a:lstStyle/>
        <a:p>
          <a:endParaRPr lang="it-IT"/>
        </a:p>
      </dgm:t>
    </dgm:pt>
    <dgm:pt modelId="{E5C66CB5-D077-EF43-B91D-92803E84DD4D}" type="sibTrans" cxnId="{11191E75-C1F7-3C47-BEBF-8C2377848A65}">
      <dgm:prSet/>
      <dgm:spPr/>
      <dgm:t>
        <a:bodyPr/>
        <a:lstStyle/>
        <a:p>
          <a:endParaRPr lang="it-IT"/>
        </a:p>
      </dgm:t>
    </dgm:pt>
    <dgm:pt modelId="{9F0912F0-A1CF-CD40-92E7-397B7D0178C4}">
      <dgm:prSet phldrT="[Testo]"/>
      <dgm:spPr>
        <a:gradFill flip="none" rotWithShape="1">
          <a:gsLst>
            <a:gs pos="0">
              <a:schemeClr val="accent5">
                <a:lumMod val="67000"/>
              </a:schemeClr>
            </a:gs>
            <a:gs pos="48000">
              <a:schemeClr val="accent5">
                <a:lumMod val="97000"/>
                <a:lumOff val="3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5400000" scaled="1"/>
          <a:tileRect/>
        </a:gradFill>
      </dgm:spPr>
      <dgm:t>
        <a:bodyPr/>
        <a:lstStyle/>
        <a:p>
          <a:pPr rtl="0"/>
          <a:r>
            <a:rPr lang="it-IT" dirty="0"/>
            <a:t>Create a </a:t>
          </a:r>
          <a:r>
            <a:rPr lang="it-IT" dirty="0" err="1"/>
            <a:t>detailed</a:t>
          </a:r>
          <a:r>
            <a:rPr lang="it-IT" dirty="0"/>
            <a:t> estimate</a:t>
          </a:r>
        </a:p>
      </dgm:t>
    </dgm:pt>
    <dgm:pt modelId="{FA54A417-951C-EC4E-A1E4-572915292E90}" type="parTrans" cxnId="{661DC3AE-7B1A-044E-93E1-C05DA65AB45C}">
      <dgm:prSet/>
      <dgm:spPr/>
      <dgm:t>
        <a:bodyPr/>
        <a:lstStyle/>
        <a:p>
          <a:endParaRPr lang="it-IT"/>
        </a:p>
      </dgm:t>
    </dgm:pt>
    <dgm:pt modelId="{79E82A82-D803-0846-B43D-6F55B806A01D}" type="sibTrans" cxnId="{661DC3AE-7B1A-044E-93E1-C05DA65AB45C}">
      <dgm:prSet/>
      <dgm:spPr/>
      <dgm:t>
        <a:bodyPr/>
        <a:lstStyle/>
        <a:p>
          <a:endParaRPr lang="it-IT"/>
        </a:p>
      </dgm:t>
    </dgm:pt>
    <dgm:pt modelId="{8E6D4FF5-A9F5-654D-B3BA-818BBB76A71D}">
      <dgm:prSet/>
      <dgm:spPr>
        <a:gradFill flip="none" rotWithShape="1">
          <a:gsLst>
            <a:gs pos="0">
              <a:schemeClr val="accent3">
                <a:lumMod val="67000"/>
              </a:schemeClr>
            </a:gs>
            <a:gs pos="48000">
              <a:schemeClr val="accent3">
                <a:lumMod val="97000"/>
                <a:lumOff val="3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5400000" scaled="1"/>
          <a:tileRect/>
        </a:gradFill>
      </dgm:spPr>
      <dgm:t>
        <a:bodyPr/>
        <a:lstStyle/>
        <a:p>
          <a:pPr rtl="0"/>
          <a:r>
            <a:rPr lang="it-IT" dirty="0" err="1"/>
            <a:t>Research</a:t>
          </a:r>
          <a:r>
            <a:rPr lang="it-IT" dirty="0"/>
            <a:t> the market</a:t>
          </a:r>
        </a:p>
      </dgm:t>
    </dgm:pt>
    <dgm:pt modelId="{7628301E-FCD1-344F-B090-F128972B788A}" type="parTrans" cxnId="{CDED9DF1-B47D-4B4B-80AA-59B97391EAA7}">
      <dgm:prSet/>
      <dgm:spPr/>
      <dgm:t>
        <a:bodyPr/>
        <a:lstStyle/>
        <a:p>
          <a:endParaRPr lang="it-IT"/>
        </a:p>
      </dgm:t>
    </dgm:pt>
    <dgm:pt modelId="{8581F5A1-951F-1346-AA7D-0F3AC5595648}" type="sibTrans" cxnId="{CDED9DF1-B47D-4B4B-80AA-59B97391EAA7}">
      <dgm:prSet/>
      <dgm:spPr/>
      <dgm:t>
        <a:bodyPr/>
        <a:lstStyle/>
        <a:p>
          <a:endParaRPr lang="it-IT"/>
        </a:p>
      </dgm:t>
    </dgm:pt>
    <dgm:pt modelId="{FC1C013B-D636-A446-8DD8-0ABE175D6143}">
      <dgm:prSet/>
      <dgm:spPr>
        <a:gradFill flip="none" rotWithShape="1">
          <a:gsLst>
            <a:gs pos="0">
              <a:schemeClr val="accent4">
                <a:lumMod val="67000"/>
              </a:schemeClr>
            </a:gs>
            <a:gs pos="48000">
              <a:schemeClr val="accent4">
                <a:lumMod val="97000"/>
                <a:lumOff val="3000"/>
              </a:schemeClr>
            </a:gs>
            <a:gs pos="100000">
              <a:schemeClr val="accent4">
                <a:lumMod val="60000"/>
                <a:lumOff val="40000"/>
              </a:schemeClr>
            </a:gs>
          </a:gsLst>
          <a:lin ang="16200000" scaled="1"/>
          <a:tileRect/>
        </a:gradFill>
      </dgm:spPr>
      <dgm:t>
        <a:bodyPr/>
        <a:lstStyle/>
        <a:p>
          <a:pPr rtl="0"/>
          <a:r>
            <a:rPr lang="it-IT" dirty="0"/>
            <a:t>Write </a:t>
          </a:r>
          <a:r>
            <a:rPr lang="it-IT" dirty="0" err="1"/>
            <a:t>specifications</a:t>
          </a:r>
          <a:endParaRPr lang="it-IT" dirty="0"/>
        </a:p>
      </dgm:t>
    </dgm:pt>
    <dgm:pt modelId="{DAFBAD1C-354C-924E-ABEA-0482F133A970}" type="parTrans" cxnId="{CDE6F694-1213-8D4B-831D-11BF7E7D1CD9}">
      <dgm:prSet/>
      <dgm:spPr/>
      <dgm:t>
        <a:bodyPr/>
        <a:lstStyle/>
        <a:p>
          <a:endParaRPr lang="it-IT"/>
        </a:p>
      </dgm:t>
    </dgm:pt>
    <dgm:pt modelId="{EA808F90-7CCB-4D4C-8FB8-6E309627F6C9}" type="sibTrans" cxnId="{CDE6F694-1213-8D4B-831D-11BF7E7D1CD9}">
      <dgm:prSet/>
      <dgm:spPr/>
      <dgm:t>
        <a:bodyPr/>
        <a:lstStyle/>
        <a:p>
          <a:endParaRPr lang="it-IT"/>
        </a:p>
      </dgm:t>
    </dgm:pt>
    <dgm:pt modelId="{EAA4C793-8C0D-024A-A7CA-2F8A58798755}" type="pres">
      <dgm:prSet presAssocID="{372A7D84-2A64-3044-A5BC-B232F7464B11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8AF3092D-A434-A543-9959-57846499E933}" type="pres">
      <dgm:prSet presAssocID="{2FE0CB29-3B06-7845-9A0C-751A74BF0BFF}" presName="root" presStyleCnt="0">
        <dgm:presLayoutVars>
          <dgm:chMax/>
          <dgm:chPref val="4"/>
        </dgm:presLayoutVars>
      </dgm:prSet>
      <dgm:spPr/>
    </dgm:pt>
    <dgm:pt modelId="{120B913D-EBD6-B644-8A32-3EFE034A6690}" type="pres">
      <dgm:prSet presAssocID="{2FE0CB29-3B06-7845-9A0C-751A74BF0BFF}" presName="rootComposite" presStyleCnt="0">
        <dgm:presLayoutVars/>
      </dgm:prSet>
      <dgm:spPr/>
    </dgm:pt>
    <dgm:pt modelId="{026D5EEE-F8C1-A84D-B3A4-6C0AFC0C72AC}" type="pres">
      <dgm:prSet presAssocID="{2FE0CB29-3B06-7845-9A0C-751A74BF0BFF}" presName="rootText" presStyleLbl="node0" presStyleIdx="0" presStyleCnt="1">
        <dgm:presLayoutVars>
          <dgm:chMax/>
          <dgm:chPref val="4"/>
        </dgm:presLayoutVars>
      </dgm:prSet>
      <dgm:spPr/>
    </dgm:pt>
    <dgm:pt modelId="{B5A5D605-1747-CB46-B885-19B2D8F8F357}" type="pres">
      <dgm:prSet presAssocID="{2FE0CB29-3B06-7845-9A0C-751A74BF0BFF}" presName="childShape" presStyleCnt="0">
        <dgm:presLayoutVars>
          <dgm:chMax val="0"/>
          <dgm:chPref val="0"/>
        </dgm:presLayoutVars>
      </dgm:prSet>
      <dgm:spPr/>
    </dgm:pt>
    <dgm:pt modelId="{4E2EB3E0-3C38-F14B-A4B8-550665FE00BC}" type="pres">
      <dgm:prSet presAssocID="{407C45BA-EF15-6642-A482-8D5EE4EB337C}" presName="childComposite" presStyleCnt="0">
        <dgm:presLayoutVars>
          <dgm:chMax val="0"/>
          <dgm:chPref val="0"/>
        </dgm:presLayoutVars>
      </dgm:prSet>
      <dgm:spPr/>
    </dgm:pt>
    <dgm:pt modelId="{9A295BF2-9585-7745-A933-95B7C67E69C4}" type="pres">
      <dgm:prSet presAssocID="{407C45BA-EF15-6642-A482-8D5EE4EB337C}" presName="Image" presStyleLbl="node1" presStyleIdx="0" presStyleCnt="4" custScaleX="147593" custScaleY="121263"/>
      <dgm:spPr>
        <a:blipFill>
          <a:blip xmlns:r="http://schemas.openxmlformats.org/officeDocument/2006/relationships" r:embed="rId1"/>
          <a:stretch>
            <a:fillRect/>
          </a:stretch>
        </a:blipFill>
      </dgm:spPr>
    </dgm:pt>
    <dgm:pt modelId="{B498DFC0-945D-4D4E-945D-AC6559FE5DDB}" type="pres">
      <dgm:prSet presAssocID="{407C45BA-EF15-6642-A482-8D5EE4EB337C}" presName="childText" presStyleLbl="lnNode1" presStyleIdx="0" presStyleCnt="4">
        <dgm:presLayoutVars>
          <dgm:chMax val="0"/>
          <dgm:chPref val="0"/>
          <dgm:bulletEnabled val="1"/>
        </dgm:presLayoutVars>
      </dgm:prSet>
      <dgm:spPr/>
    </dgm:pt>
    <dgm:pt modelId="{98CD4DD3-F22E-4840-B35D-63CBE71AB5EA}" type="pres">
      <dgm:prSet presAssocID="{8E6D4FF5-A9F5-654D-B3BA-818BBB76A71D}" presName="childComposite" presStyleCnt="0">
        <dgm:presLayoutVars>
          <dgm:chMax val="0"/>
          <dgm:chPref val="0"/>
        </dgm:presLayoutVars>
      </dgm:prSet>
      <dgm:spPr/>
    </dgm:pt>
    <dgm:pt modelId="{54AD5CAA-D116-AE44-BF7E-14C7DD92AF42}" type="pres">
      <dgm:prSet presAssocID="{8E6D4FF5-A9F5-654D-B3BA-818BBB76A71D}" presName="Image" presStyleLbl="node1" presStyleIdx="1" presStyleCnt="4" custScaleX="148004" custScaleY="121663"/>
      <dgm:spPr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769" r="-8769"/>
          </a:stretch>
        </a:blipFill>
      </dgm:spPr>
    </dgm:pt>
    <dgm:pt modelId="{4B253EB1-BD92-034B-B52C-0A609D3C5DD2}" type="pres">
      <dgm:prSet presAssocID="{8E6D4FF5-A9F5-654D-B3BA-818BBB76A71D}" presName="childText" presStyleLbl="lnNode1" presStyleIdx="1" presStyleCnt="4">
        <dgm:presLayoutVars>
          <dgm:chMax val="0"/>
          <dgm:chPref val="0"/>
          <dgm:bulletEnabled val="1"/>
        </dgm:presLayoutVars>
      </dgm:prSet>
      <dgm:spPr/>
    </dgm:pt>
    <dgm:pt modelId="{DEECA165-1C4A-C44F-A387-17C94A670759}" type="pres">
      <dgm:prSet presAssocID="{FC1C013B-D636-A446-8DD8-0ABE175D6143}" presName="childComposite" presStyleCnt="0">
        <dgm:presLayoutVars>
          <dgm:chMax val="0"/>
          <dgm:chPref val="0"/>
        </dgm:presLayoutVars>
      </dgm:prSet>
      <dgm:spPr/>
    </dgm:pt>
    <dgm:pt modelId="{FAF7B6AE-D5ED-CC40-8F38-F8E9BB442D3F}" type="pres">
      <dgm:prSet presAssocID="{FC1C013B-D636-A446-8DD8-0ABE175D6143}" presName="Image" presStyleLbl="node1" presStyleIdx="2" presStyleCnt="4" custScaleX="147360" custScaleY="12107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0" r="-60000"/>
          </a:stretch>
        </a:blipFill>
      </dgm:spPr>
    </dgm:pt>
    <dgm:pt modelId="{DE814175-8A42-6243-8811-6DAE3344E0AF}" type="pres">
      <dgm:prSet presAssocID="{FC1C013B-D636-A446-8DD8-0ABE175D6143}" presName="childText" presStyleLbl="lnNode1" presStyleIdx="2" presStyleCnt="4">
        <dgm:presLayoutVars>
          <dgm:chMax val="0"/>
          <dgm:chPref val="0"/>
          <dgm:bulletEnabled val="1"/>
        </dgm:presLayoutVars>
      </dgm:prSet>
      <dgm:spPr/>
    </dgm:pt>
    <dgm:pt modelId="{E4CB6959-CB14-0B45-B74C-0A890B6389B5}" type="pres">
      <dgm:prSet presAssocID="{9F0912F0-A1CF-CD40-92E7-397B7D0178C4}" presName="childComposite" presStyleCnt="0">
        <dgm:presLayoutVars>
          <dgm:chMax val="0"/>
          <dgm:chPref val="0"/>
        </dgm:presLayoutVars>
      </dgm:prSet>
      <dgm:spPr/>
    </dgm:pt>
    <dgm:pt modelId="{7C50A80F-A7C5-0E40-BD3D-F2815378D062}" type="pres">
      <dgm:prSet presAssocID="{9F0912F0-A1CF-CD40-92E7-397B7D0178C4}" presName="Image" presStyleLbl="node1" presStyleIdx="3" presStyleCnt="4" custScaleX="145981" custScaleY="120881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</dgm:pt>
    <dgm:pt modelId="{AC1954EF-D796-9C43-B385-CE841AC82644}" type="pres">
      <dgm:prSet presAssocID="{9F0912F0-A1CF-CD40-92E7-397B7D0178C4}" presName="childText" presStyleLbl="ln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F1908E15-0DB9-2947-9C9E-E2F027024B07}" type="presOf" srcId="{407C45BA-EF15-6642-A482-8D5EE4EB337C}" destId="{B498DFC0-945D-4D4E-945D-AC6559FE5DDB}" srcOrd="0" destOrd="0" presId="urn:microsoft.com/office/officeart/2008/layout/PictureAccentList"/>
    <dgm:cxn modelId="{2F28601B-DD48-4247-8BD8-EA1C942BAC3F}" type="presOf" srcId="{8E6D4FF5-A9F5-654D-B3BA-818BBB76A71D}" destId="{4B253EB1-BD92-034B-B52C-0A609D3C5DD2}" srcOrd="0" destOrd="0" presId="urn:microsoft.com/office/officeart/2008/layout/PictureAccentList"/>
    <dgm:cxn modelId="{126DE84B-277B-AB4F-9D76-EEDC3EF10013}" type="presOf" srcId="{372A7D84-2A64-3044-A5BC-B232F7464B11}" destId="{EAA4C793-8C0D-024A-A7CA-2F8A58798755}" srcOrd="0" destOrd="0" presId="urn:microsoft.com/office/officeart/2008/layout/PictureAccentList"/>
    <dgm:cxn modelId="{91EFB259-3390-FE4F-B38F-65EF08A245F2}" type="presOf" srcId="{9F0912F0-A1CF-CD40-92E7-397B7D0178C4}" destId="{AC1954EF-D796-9C43-B385-CE841AC82644}" srcOrd="0" destOrd="0" presId="urn:microsoft.com/office/officeart/2008/layout/PictureAccentList"/>
    <dgm:cxn modelId="{11191E75-C1F7-3C47-BEBF-8C2377848A65}" srcId="{2FE0CB29-3B06-7845-9A0C-751A74BF0BFF}" destId="{407C45BA-EF15-6642-A482-8D5EE4EB337C}" srcOrd="0" destOrd="0" parTransId="{DA9B4A52-033B-1744-BCA8-38DA3A96A8C8}" sibTransId="{E5C66CB5-D077-EF43-B91D-92803E84DD4D}"/>
    <dgm:cxn modelId="{CDE6F694-1213-8D4B-831D-11BF7E7D1CD9}" srcId="{2FE0CB29-3B06-7845-9A0C-751A74BF0BFF}" destId="{FC1C013B-D636-A446-8DD8-0ABE175D6143}" srcOrd="2" destOrd="0" parTransId="{DAFBAD1C-354C-924E-ABEA-0482F133A970}" sibTransId="{EA808F90-7CCB-4D4C-8FB8-6E309627F6C9}"/>
    <dgm:cxn modelId="{7B0A829F-9D3B-8949-AECA-A79EFE6AB55A}" type="presOf" srcId="{2FE0CB29-3B06-7845-9A0C-751A74BF0BFF}" destId="{026D5EEE-F8C1-A84D-B3A4-6C0AFC0C72AC}" srcOrd="0" destOrd="0" presId="urn:microsoft.com/office/officeart/2008/layout/PictureAccentList"/>
    <dgm:cxn modelId="{2A1405A4-D004-594A-864A-8D68A479AF16}" type="presOf" srcId="{FC1C013B-D636-A446-8DD8-0ABE175D6143}" destId="{DE814175-8A42-6243-8811-6DAE3344E0AF}" srcOrd="0" destOrd="0" presId="urn:microsoft.com/office/officeart/2008/layout/PictureAccentList"/>
    <dgm:cxn modelId="{661DC3AE-7B1A-044E-93E1-C05DA65AB45C}" srcId="{2FE0CB29-3B06-7845-9A0C-751A74BF0BFF}" destId="{9F0912F0-A1CF-CD40-92E7-397B7D0178C4}" srcOrd="3" destOrd="0" parTransId="{FA54A417-951C-EC4E-A1E4-572915292E90}" sibTransId="{79E82A82-D803-0846-B43D-6F55B806A01D}"/>
    <dgm:cxn modelId="{CDED9DF1-B47D-4B4B-80AA-59B97391EAA7}" srcId="{2FE0CB29-3B06-7845-9A0C-751A74BF0BFF}" destId="{8E6D4FF5-A9F5-654D-B3BA-818BBB76A71D}" srcOrd="1" destOrd="0" parTransId="{7628301E-FCD1-344F-B090-F128972B788A}" sibTransId="{8581F5A1-951F-1346-AA7D-0F3AC5595648}"/>
    <dgm:cxn modelId="{D3D960F9-EFED-7B4B-815E-4B15B2429541}" srcId="{372A7D84-2A64-3044-A5BC-B232F7464B11}" destId="{2FE0CB29-3B06-7845-9A0C-751A74BF0BFF}" srcOrd="0" destOrd="0" parTransId="{F87C7322-14F6-8546-A872-15EEE6877DFA}" sibTransId="{B5D39EB6-7729-BF48-95DD-451D911C5A0E}"/>
    <dgm:cxn modelId="{5F2752D4-0E01-3944-908D-4D720CE911D8}" type="presParOf" srcId="{EAA4C793-8C0D-024A-A7CA-2F8A58798755}" destId="{8AF3092D-A434-A543-9959-57846499E933}" srcOrd="0" destOrd="0" presId="urn:microsoft.com/office/officeart/2008/layout/PictureAccentList"/>
    <dgm:cxn modelId="{9F61CD24-C2F0-ED4E-A35A-47F609A45CA5}" type="presParOf" srcId="{8AF3092D-A434-A543-9959-57846499E933}" destId="{120B913D-EBD6-B644-8A32-3EFE034A6690}" srcOrd="0" destOrd="0" presId="urn:microsoft.com/office/officeart/2008/layout/PictureAccentList"/>
    <dgm:cxn modelId="{A02C9F16-E0CF-A041-B5EA-AAE00EB34D13}" type="presParOf" srcId="{120B913D-EBD6-B644-8A32-3EFE034A6690}" destId="{026D5EEE-F8C1-A84D-B3A4-6C0AFC0C72AC}" srcOrd="0" destOrd="0" presId="urn:microsoft.com/office/officeart/2008/layout/PictureAccentList"/>
    <dgm:cxn modelId="{C02C3441-C7DF-5647-A3E1-9AA1253B61AA}" type="presParOf" srcId="{8AF3092D-A434-A543-9959-57846499E933}" destId="{B5A5D605-1747-CB46-B885-19B2D8F8F357}" srcOrd="1" destOrd="0" presId="urn:microsoft.com/office/officeart/2008/layout/PictureAccentList"/>
    <dgm:cxn modelId="{FFD7BB97-B1A4-DB43-ACD2-FA1676A0FC65}" type="presParOf" srcId="{B5A5D605-1747-CB46-B885-19B2D8F8F357}" destId="{4E2EB3E0-3C38-F14B-A4B8-550665FE00BC}" srcOrd="0" destOrd="0" presId="urn:microsoft.com/office/officeart/2008/layout/PictureAccentList"/>
    <dgm:cxn modelId="{45284C28-5C03-7B4C-8F7F-6B36566C219D}" type="presParOf" srcId="{4E2EB3E0-3C38-F14B-A4B8-550665FE00BC}" destId="{9A295BF2-9585-7745-A933-95B7C67E69C4}" srcOrd="0" destOrd="0" presId="urn:microsoft.com/office/officeart/2008/layout/PictureAccentList"/>
    <dgm:cxn modelId="{E165E528-ABF7-B84D-A42B-9F6270A457E9}" type="presParOf" srcId="{4E2EB3E0-3C38-F14B-A4B8-550665FE00BC}" destId="{B498DFC0-945D-4D4E-945D-AC6559FE5DDB}" srcOrd="1" destOrd="0" presId="urn:microsoft.com/office/officeart/2008/layout/PictureAccentList"/>
    <dgm:cxn modelId="{1CDBEDD9-4546-A448-A520-4B4F40CFA526}" type="presParOf" srcId="{B5A5D605-1747-CB46-B885-19B2D8F8F357}" destId="{98CD4DD3-F22E-4840-B35D-63CBE71AB5EA}" srcOrd="1" destOrd="0" presId="urn:microsoft.com/office/officeart/2008/layout/PictureAccentList"/>
    <dgm:cxn modelId="{84ED4EE6-A660-AC4E-AFE3-D614AA98A068}" type="presParOf" srcId="{98CD4DD3-F22E-4840-B35D-63CBE71AB5EA}" destId="{54AD5CAA-D116-AE44-BF7E-14C7DD92AF42}" srcOrd="0" destOrd="0" presId="urn:microsoft.com/office/officeart/2008/layout/PictureAccentList"/>
    <dgm:cxn modelId="{F65992A2-5479-4241-98EA-DE5FB2B44800}" type="presParOf" srcId="{98CD4DD3-F22E-4840-B35D-63CBE71AB5EA}" destId="{4B253EB1-BD92-034B-B52C-0A609D3C5DD2}" srcOrd="1" destOrd="0" presId="urn:microsoft.com/office/officeart/2008/layout/PictureAccentList"/>
    <dgm:cxn modelId="{9E86C23C-5261-284A-B360-6858DE8E4581}" type="presParOf" srcId="{B5A5D605-1747-CB46-B885-19B2D8F8F357}" destId="{DEECA165-1C4A-C44F-A387-17C94A670759}" srcOrd="2" destOrd="0" presId="urn:microsoft.com/office/officeart/2008/layout/PictureAccentList"/>
    <dgm:cxn modelId="{81E76862-5FF9-864F-AE31-B8A2AD064BA7}" type="presParOf" srcId="{DEECA165-1C4A-C44F-A387-17C94A670759}" destId="{FAF7B6AE-D5ED-CC40-8F38-F8E9BB442D3F}" srcOrd="0" destOrd="0" presId="urn:microsoft.com/office/officeart/2008/layout/PictureAccentList"/>
    <dgm:cxn modelId="{4E9DFCFF-D59C-5F4D-BABF-D02967B8DBCB}" type="presParOf" srcId="{DEECA165-1C4A-C44F-A387-17C94A670759}" destId="{DE814175-8A42-6243-8811-6DAE3344E0AF}" srcOrd="1" destOrd="0" presId="urn:microsoft.com/office/officeart/2008/layout/PictureAccentList"/>
    <dgm:cxn modelId="{27CF9804-8906-F245-B8DB-10B6A4B0C40C}" type="presParOf" srcId="{B5A5D605-1747-CB46-B885-19B2D8F8F357}" destId="{E4CB6959-CB14-0B45-B74C-0A890B6389B5}" srcOrd="3" destOrd="0" presId="urn:microsoft.com/office/officeart/2008/layout/PictureAccentList"/>
    <dgm:cxn modelId="{A882AF03-92DB-2047-91AB-8A207EE51D1B}" type="presParOf" srcId="{E4CB6959-CB14-0B45-B74C-0A890B6389B5}" destId="{7C50A80F-A7C5-0E40-BD3D-F2815378D062}" srcOrd="0" destOrd="0" presId="urn:microsoft.com/office/officeart/2008/layout/PictureAccentList"/>
    <dgm:cxn modelId="{16E34E51-3FCD-A242-A65A-252521036D11}" type="presParOf" srcId="{E4CB6959-CB14-0B45-B74C-0A890B6389B5}" destId="{AC1954EF-D796-9C43-B385-CE841AC82644}" srcOrd="1" destOrd="0" presId="urn:microsoft.com/office/officeart/2008/layout/PictureAccentLis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59DA0E-723E-417B-8D69-97337CFA834A}">
      <dsp:nvSpPr>
        <dsp:cNvPr id="0" name=""/>
        <dsp:cNvSpPr/>
      </dsp:nvSpPr>
      <dsp:spPr>
        <a:xfrm>
          <a:off x="26924" y="360882"/>
          <a:ext cx="3969700" cy="5877379"/>
        </a:xfrm>
        <a:prstGeom prst="roundRect">
          <a:avLst>
            <a:gd name="adj" fmla="val 5000"/>
          </a:avLst>
        </a:prstGeom>
        <a:gradFill flip="none" rotWithShape="1">
          <a:gsLst>
            <a:gs pos="0">
              <a:srgbClr val="011893"/>
            </a:gs>
            <a:gs pos="48000">
              <a:srgbClr val="009051"/>
            </a:gs>
            <a:gs pos="100000">
              <a:srgbClr val="C6F6FF"/>
            </a:gs>
          </a:gsLst>
          <a:path path="circle">
            <a:fillToRect l="100000" t="100000"/>
          </a:path>
          <a:tileRect r="-100000" b="-100000"/>
        </a:gra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9728" rIns="142240" bIns="0" numCol="1" spcCol="1270" anchor="t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200" b="0" kern="1200" dirty="0" err="1">
              <a:latin typeface="+mn-lt"/>
            </a:rPr>
            <a:t>Similarities</a:t>
          </a:r>
          <a:endParaRPr lang="it-IT" sz="3300" b="0" kern="1200" dirty="0">
            <a:latin typeface="+mn-lt"/>
          </a:endParaRPr>
        </a:p>
      </dsp:txBody>
      <dsp:txXfrm rot="16200000">
        <a:off x="-1985831" y="2373637"/>
        <a:ext cx="4819450" cy="793940"/>
      </dsp:txXfrm>
    </dsp:sp>
    <dsp:sp modelId="{F88E8A9F-CB57-46CB-8AA4-60CB74EC92B0}">
      <dsp:nvSpPr>
        <dsp:cNvPr id="0" name=""/>
        <dsp:cNvSpPr/>
      </dsp:nvSpPr>
      <dsp:spPr>
        <a:xfrm>
          <a:off x="820864" y="360882"/>
          <a:ext cx="2957426" cy="5877379"/>
        </a:xfrm>
        <a:prstGeom prst="rect">
          <a:avLst/>
        </a:prstGeom>
        <a:noFill/>
        <a:ln w="19050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0" bIns="0" numCol="1" spcCol="1270" anchor="t" anchorCtr="0">
          <a:noAutofit/>
        </a:bodyPr>
        <a:lstStyle/>
        <a:p>
          <a:pPr marL="0" lvl="0" indent="0" algn="just" defTabSz="1066800">
            <a:lnSpc>
              <a:spcPts val="3000"/>
            </a:lnSpc>
            <a:spcBef>
              <a:spcPct val="0"/>
            </a:spcBef>
            <a:spcAft>
              <a:spcPts val="2400"/>
            </a:spcAft>
            <a:buFont typeface="Arial" panose="020B0604020202020204" pitchFamily="34" charset="0"/>
            <a:buNone/>
          </a:pPr>
          <a:r>
            <a:rPr lang="it-IT" sz="2400" kern="1200" dirty="0" err="1"/>
            <a:t>Complexity</a:t>
          </a:r>
          <a:endParaRPr lang="it-IT" sz="2400" kern="1200" dirty="0"/>
        </a:p>
        <a:p>
          <a:pPr marL="0" lvl="0" indent="0" algn="just" defTabSz="1066800">
            <a:lnSpc>
              <a:spcPts val="3000"/>
            </a:lnSpc>
            <a:spcBef>
              <a:spcPct val="0"/>
            </a:spcBef>
            <a:spcAft>
              <a:spcPts val="2400"/>
            </a:spcAft>
            <a:buFont typeface="Arial" panose="020B0604020202020204" pitchFamily="34" charset="0"/>
            <a:buNone/>
          </a:pPr>
          <a:r>
            <a:rPr lang="it-IT" sz="2400" kern="1200" dirty="0" err="1"/>
            <a:t>Uniqueness</a:t>
          </a:r>
          <a:endParaRPr lang="it-IT" sz="2400" kern="1200" dirty="0"/>
        </a:p>
        <a:p>
          <a:pPr marL="0" lvl="0" indent="0" algn="just" defTabSz="1066800">
            <a:lnSpc>
              <a:spcPts val="3000"/>
            </a:lnSpc>
            <a:spcBef>
              <a:spcPct val="0"/>
            </a:spcBef>
            <a:spcAft>
              <a:spcPts val="2400"/>
            </a:spcAft>
            <a:buFont typeface="Arial" panose="020B0604020202020204" pitchFamily="34" charset="0"/>
            <a:buNone/>
          </a:pPr>
          <a:r>
            <a:rPr lang="it-IT" sz="2400" kern="1200" dirty="0"/>
            <a:t>Timing</a:t>
          </a:r>
        </a:p>
        <a:p>
          <a:pPr marL="0" lvl="0" indent="0" algn="just" defTabSz="1066800">
            <a:lnSpc>
              <a:spcPts val="3000"/>
            </a:lnSpc>
            <a:spcBef>
              <a:spcPct val="0"/>
            </a:spcBef>
            <a:spcAft>
              <a:spcPts val="2400"/>
            </a:spcAft>
            <a:buFont typeface="Arial" panose="020B0604020202020204" pitchFamily="34" charset="0"/>
            <a:buNone/>
          </a:pPr>
          <a:r>
            <a:rPr lang="it-IT" sz="2400" kern="1200" dirty="0" err="1"/>
            <a:t>Cost</a:t>
          </a:r>
          <a:r>
            <a:rPr lang="it-IT" sz="2400" kern="1200" dirty="0"/>
            <a:t> </a:t>
          </a:r>
          <a:r>
            <a:rPr lang="it-IT" sz="2400" kern="1200" dirty="0" err="1"/>
            <a:t>constraints</a:t>
          </a:r>
          <a:endParaRPr lang="it-IT" sz="2400" kern="1200" dirty="0"/>
        </a:p>
        <a:p>
          <a:pPr marL="0" lvl="0" indent="0" algn="just" defTabSz="1066800">
            <a:lnSpc>
              <a:spcPts val="3000"/>
            </a:lnSpc>
            <a:spcBef>
              <a:spcPct val="0"/>
            </a:spcBef>
            <a:spcAft>
              <a:spcPts val="2400"/>
            </a:spcAft>
            <a:buFont typeface="Arial" panose="020B0604020202020204" pitchFamily="34" charset="0"/>
            <a:buNone/>
          </a:pPr>
          <a:r>
            <a:rPr lang="it-IT" sz="2400" kern="1200" dirty="0"/>
            <a:t>Qualitative </a:t>
          </a:r>
          <a:r>
            <a:rPr lang="it-IT" sz="2400" kern="1200" dirty="0" err="1"/>
            <a:t>constraints</a:t>
          </a:r>
          <a:endParaRPr lang="it-IT" sz="2400" kern="1200" dirty="0"/>
        </a:p>
        <a:p>
          <a:pPr marL="0" lvl="0" indent="0" algn="just" defTabSz="1066800">
            <a:lnSpc>
              <a:spcPts val="3000"/>
            </a:lnSpc>
            <a:spcBef>
              <a:spcPct val="0"/>
            </a:spcBef>
            <a:spcAft>
              <a:spcPts val="2400"/>
            </a:spcAft>
            <a:buFont typeface="Arial" panose="020B0604020202020204" pitchFamily="34" charset="0"/>
            <a:buNone/>
          </a:pPr>
          <a:r>
            <a:rPr lang="it-IT" sz="2400" kern="1200" dirty="0" err="1"/>
            <a:t>Resources</a:t>
          </a:r>
          <a:endParaRPr lang="it-IT" sz="2400" kern="1200" dirty="0"/>
        </a:p>
        <a:p>
          <a:pPr marL="0" lvl="0" indent="0" algn="just" defTabSz="1066800">
            <a:lnSpc>
              <a:spcPts val="3000"/>
            </a:lnSpc>
            <a:spcBef>
              <a:spcPct val="0"/>
            </a:spcBef>
            <a:spcAft>
              <a:spcPts val="2400"/>
            </a:spcAft>
            <a:buFont typeface="Arial" panose="020B0604020202020204" pitchFamily="34" charset="0"/>
            <a:buNone/>
          </a:pPr>
          <a:r>
            <a:rPr lang="it-IT" sz="2400" kern="1200" dirty="0" err="1"/>
            <a:t>Execution</a:t>
          </a:r>
          <a:r>
            <a:rPr lang="it-IT" sz="2400" kern="1200" dirty="0"/>
            <a:t> </a:t>
          </a:r>
          <a:r>
            <a:rPr lang="it-IT" sz="2400" kern="1200" dirty="0" err="1"/>
            <a:t>metod</a:t>
          </a:r>
          <a:endParaRPr lang="it-IT" sz="2400" kern="1200" dirty="0"/>
        </a:p>
        <a:p>
          <a:pPr marL="0" lvl="0" indent="0" algn="just" defTabSz="1066800">
            <a:lnSpc>
              <a:spcPts val="3000"/>
            </a:lnSpc>
            <a:spcBef>
              <a:spcPct val="0"/>
            </a:spcBef>
            <a:spcAft>
              <a:spcPts val="2400"/>
            </a:spcAft>
            <a:buFont typeface="Arial" panose="020B0604020202020204" pitchFamily="34" charset="0"/>
            <a:buNone/>
          </a:pPr>
          <a:r>
            <a:rPr lang="it-IT" sz="2400" kern="1200" dirty="0"/>
            <a:t>Expertise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2400" kern="1200" dirty="0"/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 dirty="0"/>
            <a:t> </a:t>
          </a:r>
        </a:p>
      </dsp:txBody>
      <dsp:txXfrm>
        <a:off x="820864" y="360882"/>
        <a:ext cx="2957426" cy="5877379"/>
      </dsp:txXfrm>
    </dsp:sp>
    <dsp:sp modelId="{2501662B-BB63-4E23-A463-DFEB97F98224}">
      <dsp:nvSpPr>
        <dsp:cNvPr id="0" name=""/>
        <dsp:cNvSpPr/>
      </dsp:nvSpPr>
      <dsp:spPr>
        <a:xfrm>
          <a:off x="4109561" y="-10"/>
          <a:ext cx="3969700" cy="6858021"/>
        </a:xfrm>
        <a:prstGeom prst="roundRect">
          <a:avLst>
            <a:gd name="adj" fmla="val 5000"/>
          </a:avLst>
        </a:prstGeom>
        <a:gradFill flip="none" rotWithShape="1">
          <a:gsLst>
            <a:gs pos="0">
              <a:srgbClr val="009193"/>
            </a:gs>
            <a:gs pos="48000">
              <a:srgbClr val="009051"/>
            </a:gs>
            <a:gs pos="100000">
              <a:srgbClr val="008F00"/>
            </a:gs>
          </a:gsLst>
          <a:lin ang="16200000" scaled="1"/>
          <a:tileRect/>
        </a:gra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9728" rIns="142240" bIns="0" numCol="1" spcCol="1270" anchor="t" anchorCtr="0">
          <a:noAutofit/>
        </a:bodyPr>
        <a:lstStyle/>
        <a:p>
          <a:pPr marL="0" lvl="0" indent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200" b="0" kern="1200" dirty="0">
              <a:latin typeface="+mn-lt"/>
            </a:rPr>
            <a:t>Cultural Project</a:t>
          </a:r>
        </a:p>
      </dsp:txBody>
      <dsp:txXfrm rot="16200000">
        <a:off x="1694742" y="2414808"/>
        <a:ext cx="5623578" cy="793940"/>
      </dsp:txXfrm>
    </dsp:sp>
    <dsp:sp modelId="{1D5FADCF-9853-4D1A-BAE9-E32B29F1ED41}">
      <dsp:nvSpPr>
        <dsp:cNvPr id="0" name=""/>
        <dsp:cNvSpPr/>
      </dsp:nvSpPr>
      <dsp:spPr>
        <a:xfrm rot="5400000">
          <a:off x="3683819" y="3730480"/>
          <a:ext cx="700184" cy="595455"/>
        </a:xfrm>
        <a:prstGeom prst="mathMinus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DFE589-288C-4BAC-8A78-EB5191716F98}">
      <dsp:nvSpPr>
        <dsp:cNvPr id="0" name=""/>
        <dsp:cNvSpPr/>
      </dsp:nvSpPr>
      <dsp:spPr>
        <a:xfrm>
          <a:off x="4903501" y="-10"/>
          <a:ext cx="2957426" cy="6858021"/>
        </a:xfrm>
        <a:prstGeom prst="rect">
          <a:avLst/>
        </a:prstGeom>
        <a:noFill/>
        <a:ln w="19050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0" bIns="0" numCol="1" spcCol="1270" anchor="t" anchorCtr="0">
          <a:noAutofit/>
        </a:bodyPr>
        <a:lstStyle/>
        <a:p>
          <a:pPr marL="0" lvl="0" indent="0" algn="justLow" defTabSz="889000">
            <a:lnSpc>
              <a:spcPct val="100000"/>
            </a:lnSpc>
            <a:spcBef>
              <a:spcPct val="0"/>
            </a:spcBef>
            <a:spcAft>
              <a:spcPts val="900"/>
            </a:spcAft>
            <a:buFont typeface="Arial" panose="020B0604020202020204" pitchFamily="34" charset="0"/>
            <a:buNone/>
          </a:pPr>
          <a:r>
            <a:rPr lang="it-IT" sz="2000" kern="1200" dirty="0" err="1"/>
            <a:t>Determined</a:t>
          </a:r>
          <a:r>
            <a:rPr lang="it-IT" sz="2000" kern="1200" dirty="0"/>
            <a:t> time to </a:t>
          </a:r>
          <a:r>
            <a:rPr lang="it-IT" sz="2000" kern="1200" dirty="0" err="1"/>
            <a:t>make</a:t>
          </a:r>
          <a:r>
            <a:rPr lang="it-IT" sz="2000" kern="1200" dirty="0"/>
            <a:t> a </a:t>
          </a:r>
          <a:r>
            <a:rPr lang="it-IT" sz="2000" kern="1200" dirty="0" err="1"/>
            <a:t>product</a:t>
          </a:r>
          <a:r>
            <a:rPr lang="it-IT" sz="2000" kern="1200" dirty="0"/>
            <a:t> </a:t>
          </a:r>
          <a:r>
            <a:rPr lang="it-IT" sz="2000" kern="1200" dirty="0" err="1"/>
            <a:t>based</a:t>
          </a:r>
          <a:r>
            <a:rPr lang="it-IT" sz="2000" kern="1200" dirty="0"/>
            <a:t> on </a:t>
          </a:r>
          <a:r>
            <a:rPr lang="it-IT" sz="2000" kern="1200" dirty="0" err="1"/>
            <a:t>uncertain</a:t>
          </a:r>
          <a:r>
            <a:rPr lang="it-IT" sz="2000" kern="1200" dirty="0"/>
            <a:t> </a:t>
          </a:r>
          <a:r>
            <a:rPr lang="it-IT" sz="2000" kern="1200" dirty="0" err="1"/>
            <a:t>elements</a:t>
          </a:r>
          <a:endParaRPr lang="it-IT" sz="2000" kern="1200" dirty="0"/>
        </a:p>
        <a:p>
          <a:pPr marL="0" lvl="0" indent="0" algn="justLow" defTabSz="889000">
            <a:lnSpc>
              <a:spcPct val="100000"/>
            </a:lnSpc>
            <a:spcBef>
              <a:spcPct val="0"/>
            </a:spcBef>
            <a:spcAft>
              <a:spcPts val="900"/>
            </a:spcAft>
            <a:buFont typeface="Arial" panose="020B0604020202020204" pitchFamily="34" charset="0"/>
            <a:buNone/>
          </a:pPr>
          <a:r>
            <a:rPr lang="it-IT" sz="2000" kern="1200" dirty="0" err="1">
              <a:solidFill>
                <a:schemeClr val="tx2">
                  <a:lumMod val="10000"/>
                </a:schemeClr>
              </a:solidFill>
            </a:rPr>
            <a:t>Dynamism</a:t>
          </a:r>
          <a:endParaRPr lang="it-IT" sz="2000" kern="1200" dirty="0">
            <a:solidFill>
              <a:schemeClr val="tx2">
                <a:lumMod val="10000"/>
              </a:schemeClr>
            </a:solidFill>
          </a:endParaRPr>
        </a:p>
        <a:p>
          <a:pPr marL="0" lvl="0" indent="0" algn="justLow" defTabSz="889000">
            <a:lnSpc>
              <a:spcPct val="100000"/>
            </a:lnSpc>
            <a:spcBef>
              <a:spcPct val="0"/>
            </a:spcBef>
            <a:spcAft>
              <a:spcPts val="900"/>
            </a:spcAft>
            <a:buFont typeface="Arial" panose="020B0604020202020204" pitchFamily="34" charset="0"/>
            <a:buNone/>
          </a:pPr>
          <a:r>
            <a:rPr lang="it-IT" sz="2000" kern="1200" dirty="0" err="1"/>
            <a:t>Uniqueness</a:t>
          </a:r>
          <a:endParaRPr lang="it-IT" sz="2000" kern="1200" dirty="0"/>
        </a:p>
        <a:p>
          <a:pPr marL="0" lvl="0" indent="0" algn="justLow" defTabSz="889000">
            <a:lnSpc>
              <a:spcPct val="100000"/>
            </a:lnSpc>
            <a:spcBef>
              <a:spcPct val="0"/>
            </a:spcBef>
            <a:spcAft>
              <a:spcPts val="900"/>
            </a:spcAft>
            <a:buFont typeface="Arial" panose="020B0604020202020204" pitchFamily="34" charset="0"/>
            <a:buNone/>
          </a:pPr>
          <a:r>
            <a:rPr lang="it-IT" sz="2000" kern="1200" dirty="0" err="1">
              <a:solidFill>
                <a:schemeClr val="tx2">
                  <a:lumMod val="10000"/>
                </a:schemeClr>
              </a:solidFill>
            </a:rPr>
            <a:t>Result</a:t>
          </a:r>
          <a:endParaRPr lang="it-IT" sz="2000" kern="1200" dirty="0">
            <a:solidFill>
              <a:schemeClr val="tx2">
                <a:lumMod val="10000"/>
              </a:schemeClr>
            </a:solidFill>
          </a:endParaRPr>
        </a:p>
        <a:p>
          <a:pPr marL="0" lvl="0" indent="0" algn="justLow" defTabSz="889000">
            <a:lnSpc>
              <a:spcPct val="100000"/>
            </a:lnSpc>
            <a:spcBef>
              <a:spcPct val="0"/>
            </a:spcBef>
            <a:spcAft>
              <a:spcPts val="900"/>
            </a:spcAft>
            <a:buFont typeface="Arial" panose="020B0604020202020204" pitchFamily="34" charset="0"/>
            <a:buNone/>
          </a:pPr>
          <a:r>
            <a:rPr lang="it-IT" sz="2000" kern="1200" dirty="0"/>
            <a:t>Time of </a:t>
          </a:r>
          <a:r>
            <a:rPr lang="it-IT" sz="2000" kern="1200" dirty="0" err="1"/>
            <a:t>representation</a:t>
          </a:r>
          <a:endParaRPr lang="it-IT" sz="2000" kern="1200" dirty="0"/>
        </a:p>
        <a:p>
          <a:pPr marL="0" lvl="0" indent="0" algn="justLow" defTabSz="889000">
            <a:lnSpc>
              <a:spcPct val="100000"/>
            </a:lnSpc>
            <a:spcBef>
              <a:spcPct val="0"/>
            </a:spcBef>
            <a:spcAft>
              <a:spcPts val="900"/>
            </a:spcAft>
            <a:buFont typeface="Arial" panose="020B0604020202020204" pitchFamily="34" charset="0"/>
            <a:buNone/>
          </a:pPr>
          <a:r>
            <a:rPr lang="it-IT" sz="2000" kern="1200" dirty="0">
              <a:solidFill>
                <a:schemeClr val="tx2">
                  <a:lumMod val="10000"/>
                </a:schemeClr>
              </a:solidFill>
            </a:rPr>
            <a:t>Budget</a:t>
          </a:r>
        </a:p>
        <a:p>
          <a:pPr marL="0" lvl="0" indent="0" algn="justLow" defTabSz="889000">
            <a:lnSpc>
              <a:spcPct val="100000"/>
            </a:lnSpc>
            <a:spcBef>
              <a:spcPct val="0"/>
            </a:spcBef>
            <a:spcAft>
              <a:spcPts val="900"/>
            </a:spcAft>
            <a:buFont typeface="Arial" panose="020B0604020202020204" pitchFamily="34" charset="0"/>
            <a:buNone/>
          </a:pPr>
          <a:r>
            <a:rPr lang="it-IT" sz="2000" kern="1200" dirty="0" err="1"/>
            <a:t>Organizational</a:t>
          </a:r>
          <a:r>
            <a:rPr lang="it-IT" sz="2000" kern="1200" dirty="0"/>
            <a:t>, </a:t>
          </a:r>
          <a:r>
            <a:rPr lang="it-IT" sz="2000" kern="1200" dirty="0" err="1"/>
            <a:t>artistic</a:t>
          </a:r>
          <a:r>
            <a:rPr lang="it-IT" sz="2000" kern="1200" dirty="0"/>
            <a:t> and cultural </a:t>
          </a:r>
          <a:r>
            <a:rPr lang="it-IT" sz="2000" kern="1200" dirty="0" err="1"/>
            <a:t>qualities</a:t>
          </a:r>
          <a:endParaRPr lang="it-IT" sz="2000" kern="1200" dirty="0"/>
        </a:p>
        <a:p>
          <a:pPr marL="0" lvl="0" indent="0" algn="justLow" defTabSz="889000">
            <a:lnSpc>
              <a:spcPct val="100000"/>
            </a:lnSpc>
            <a:spcBef>
              <a:spcPct val="0"/>
            </a:spcBef>
            <a:spcAft>
              <a:spcPts val="900"/>
            </a:spcAft>
            <a:buFont typeface="Arial" panose="020B0604020202020204" pitchFamily="34" charset="0"/>
            <a:buNone/>
          </a:pPr>
          <a:r>
            <a:rPr lang="it-IT" sz="2000" kern="1200" dirty="0">
              <a:solidFill>
                <a:schemeClr val="tx2">
                  <a:lumMod val="10000"/>
                </a:schemeClr>
              </a:solidFill>
            </a:rPr>
            <a:t>Human, </a:t>
          </a:r>
          <a:r>
            <a:rPr lang="it-IT" sz="2000" kern="1200" dirty="0" err="1">
              <a:solidFill>
                <a:schemeClr val="tx2">
                  <a:lumMod val="10000"/>
                </a:schemeClr>
              </a:solidFill>
            </a:rPr>
            <a:t>economic</a:t>
          </a:r>
          <a:r>
            <a:rPr lang="it-IT" sz="2000" kern="1200" dirty="0">
              <a:solidFill>
                <a:schemeClr val="tx2">
                  <a:lumMod val="10000"/>
                </a:schemeClr>
              </a:solidFill>
            </a:rPr>
            <a:t> and </a:t>
          </a:r>
          <a:r>
            <a:rPr lang="it-IT" sz="2000" kern="1200" dirty="0" err="1">
              <a:solidFill>
                <a:schemeClr val="tx2">
                  <a:lumMod val="10000"/>
                </a:schemeClr>
              </a:solidFill>
            </a:rPr>
            <a:t>technical</a:t>
          </a:r>
          <a:r>
            <a:rPr lang="it-IT" sz="2000" kern="1200" dirty="0">
              <a:solidFill>
                <a:schemeClr val="tx2">
                  <a:lumMod val="10000"/>
                </a:schemeClr>
              </a:solidFill>
            </a:rPr>
            <a:t> </a:t>
          </a:r>
          <a:r>
            <a:rPr lang="it-IT" sz="2000" kern="1200" dirty="0" err="1">
              <a:solidFill>
                <a:schemeClr val="tx2">
                  <a:lumMod val="10000"/>
                </a:schemeClr>
              </a:solidFill>
            </a:rPr>
            <a:t>qualities</a:t>
          </a:r>
          <a:endParaRPr lang="it-IT" sz="2000" kern="1200" dirty="0">
            <a:solidFill>
              <a:schemeClr val="tx2">
                <a:lumMod val="10000"/>
              </a:schemeClr>
            </a:solidFill>
          </a:endParaRPr>
        </a:p>
        <a:p>
          <a:pPr marL="0" lvl="0" indent="0" algn="justLow" defTabSz="889000">
            <a:lnSpc>
              <a:spcPct val="100000"/>
            </a:lnSpc>
            <a:spcBef>
              <a:spcPct val="0"/>
            </a:spcBef>
            <a:spcAft>
              <a:spcPts val="900"/>
            </a:spcAft>
            <a:buFont typeface="Arial" panose="020B0604020202020204" pitchFamily="34" charset="0"/>
            <a:buNone/>
          </a:pPr>
          <a:r>
            <a:rPr lang="it-IT" sz="2000" kern="1200" dirty="0" err="1"/>
            <a:t>Teamwork</a:t>
          </a:r>
          <a:endParaRPr lang="it-IT" sz="2000" kern="1200" dirty="0"/>
        </a:p>
        <a:p>
          <a:pPr marL="0" lvl="0" indent="0" algn="justLow" defTabSz="889000">
            <a:lnSpc>
              <a:spcPct val="100000"/>
            </a:lnSpc>
            <a:spcBef>
              <a:spcPct val="0"/>
            </a:spcBef>
            <a:spcAft>
              <a:spcPts val="900"/>
            </a:spcAft>
            <a:buFont typeface="Arial" panose="020B0604020202020204" pitchFamily="34" charset="0"/>
            <a:buNone/>
          </a:pPr>
          <a:r>
            <a:rPr lang="it-IT" sz="2000" kern="1200" dirty="0" err="1">
              <a:solidFill>
                <a:schemeClr val="tx2">
                  <a:lumMod val="10000"/>
                </a:schemeClr>
              </a:solidFill>
            </a:rPr>
            <a:t>Specialization</a:t>
          </a:r>
          <a:endParaRPr lang="it-IT" sz="2000" kern="1200" dirty="0">
            <a:solidFill>
              <a:schemeClr val="tx2">
                <a:lumMod val="10000"/>
              </a:schemeClr>
            </a:solidFill>
          </a:endParaRPr>
        </a:p>
        <a:p>
          <a:pPr marL="0" lvl="0" indent="0" algn="justLow" defTabSz="889000">
            <a:lnSpc>
              <a:spcPct val="100000"/>
            </a:lnSpc>
            <a:spcBef>
              <a:spcPct val="0"/>
            </a:spcBef>
            <a:spcAft>
              <a:spcPts val="900"/>
            </a:spcAft>
            <a:buFont typeface="Arial" panose="020B0604020202020204" pitchFamily="34" charset="0"/>
            <a:buNone/>
          </a:pPr>
          <a:r>
            <a:rPr lang="it-IT" sz="2000" kern="1200" dirty="0" err="1"/>
            <a:t>Importance</a:t>
          </a:r>
          <a:r>
            <a:rPr lang="it-IT" sz="2000" kern="1200" dirty="0"/>
            <a:t> of human </a:t>
          </a:r>
          <a:r>
            <a:rPr lang="it-IT" sz="2000" kern="1200" dirty="0" err="1"/>
            <a:t>factor</a:t>
          </a:r>
          <a:r>
            <a:rPr lang="it-IT" sz="2000" kern="1200" dirty="0"/>
            <a:t>, </a:t>
          </a:r>
          <a:r>
            <a:rPr lang="it-IT" sz="2000" kern="1200" dirty="0" err="1"/>
            <a:t>professionalism</a:t>
          </a:r>
          <a:r>
            <a:rPr lang="it-IT" sz="2000" kern="1200" dirty="0"/>
            <a:t>, </a:t>
          </a:r>
          <a:r>
            <a:rPr lang="it-IT" sz="2000" kern="1200" dirty="0" err="1"/>
            <a:t>innovation</a:t>
          </a:r>
          <a:endParaRPr lang="it-IT" sz="2100" kern="1200" dirty="0"/>
        </a:p>
      </dsp:txBody>
      <dsp:txXfrm>
        <a:off x="4903501" y="-10"/>
        <a:ext cx="2957426" cy="6858021"/>
      </dsp:txXfrm>
    </dsp:sp>
    <dsp:sp modelId="{B037428D-E39A-4172-B566-77D86E64EC77}">
      <dsp:nvSpPr>
        <dsp:cNvPr id="0" name=""/>
        <dsp:cNvSpPr/>
      </dsp:nvSpPr>
      <dsp:spPr>
        <a:xfrm>
          <a:off x="8218201" y="-10"/>
          <a:ext cx="3969700" cy="6858021"/>
        </a:xfrm>
        <a:prstGeom prst="roundRect">
          <a:avLst>
            <a:gd name="adj" fmla="val 5000"/>
          </a:avLst>
        </a:prstGeom>
        <a:gradFill flip="none" rotWithShape="1">
          <a:gsLst>
            <a:gs pos="0">
              <a:srgbClr val="011893"/>
            </a:gs>
            <a:gs pos="48000">
              <a:srgbClr val="0096FF"/>
            </a:gs>
            <a:gs pos="100000">
              <a:srgbClr val="76D6FF"/>
            </a:gs>
          </a:gsLst>
          <a:lin ang="16200000" scaled="1"/>
          <a:tileRect/>
        </a:gra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9728" rIns="142240" bIns="0" numCol="1" spcCol="1270" anchor="t" anchorCtr="0">
          <a:noAutofit/>
        </a:bodyPr>
        <a:lstStyle/>
        <a:p>
          <a:pPr marL="0" lvl="0" indent="0" algn="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200" b="0" kern="1200" dirty="0">
              <a:latin typeface="+mn-lt"/>
            </a:rPr>
            <a:t>Non-cultural Project</a:t>
          </a:r>
        </a:p>
      </dsp:txBody>
      <dsp:txXfrm rot="16200000">
        <a:off x="5803382" y="2414808"/>
        <a:ext cx="5623578" cy="793940"/>
      </dsp:txXfrm>
    </dsp:sp>
    <dsp:sp modelId="{E6702B75-4952-44D5-9D6B-DA95FF91CDDB}">
      <dsp:nvSpPr>
        <dsp:cNvPr id="0" name=""/>
        <dsp:cNvSpPr/>
      </dsp:nvSpPr>
      <dsp:spPr>
        <a:xfrm rot="5400000">
          <a:off x="2203068" y="4716192"/>
          <a:ext cx="3688159" cy="595455"/>
        </a:xfrm>
        <a:prstGeom prst="mathMinus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8123D9-2F1D-4504-AFBB-DBF034D38206}">
      <dsp:nvSpPr>
        <dsp:cNvPr id="0" name=""/>
        <dsp:cNvSpPr/>
      </dsp:nvSpPr>
      <dsp:spPr>
        <a:xfrm>
          <a:off x="9012141" y="-10"/>
          <a:ext cx="2957426" cy="6858021"/>
        </a:xfrm>
        <a:prstGeom prst="rect">
          <a:avLst/>
        </a:prstGeom>
        <a:noFill/>
        <a:ln w="19050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0" bIns="0" numCol="1" spcCol="1270" anchor="t" anchorCtr="0">
          <a:noAutofit/>
        </a:bodyPr>
        <a:lstStyle/>
        <a:p>
          <a:pPr marL="0" lvl="0" indent="0" algn="justLow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 err="1"/>
            <a:t>Determined</a:t>
          </a:r>
          <a:r>
            <a:rPr lang="it-IT" sz="2000" kern="1200" dirty="0"/>
            <a:t> time to </a:t>
          </a:r>
          <a:r>
            <a:rPr lang="it-IT" sz="2000" kern="1200" dirty="0" err="1"/>
            <a:t>make</a:t>
          </a:r>
          <a:r>
            <a:rPr lang="it-IT" sz="2000" kern="1200" dirty="0"/>
            <a:t> a </a:t>
          </a:r>
          <a:r>
            <a:rPr lang="it-IT" sz="2000" kern="1200" dirty="0" err="1"/>
            <a:t>product</a:t>
          </a:r>
          <a:r>
            <a:rPr lang="it-IT" sz="2000" kern="1200" dirty="0"/>
            <a:t> </a:t>
          </a:r>
          <a:r>
            <a:rPr lang="it-IT" sz="2000" kern="1200" dirty="0" err="1"/>
            <a:t>based</a:t>
          </a:r>
          <a:r>
            <a:rPr lang="it-IT" sz="2000" kern="1200" dirty="0"/>
            <a:t> on </a:t>
          </a:r>
          <a:r>
            <a:rPr lang="it-IT" sz="2000" kern="1200" dirty="0" err="1"/>
            <a:t>certain</a:t>
          </a:r>
          <a:r>
            <a:rPr lang="it-IT" sz="2000" kern="1200" dirty="0"/>
            <a:t> and </a:t>
          </a:r>
          <a:r>
            <a:rPr lang="it-IT" sz="2000" kern="1200" dirty="0" err="1"/>
            <a:t>uncertain</a:t>
          </a:r>
          <a:r>
            <a:rPr lang="it-IT" sz="2000" kern="1200" dirty="0"/>
            <a:t> </a:t>
          </a:r>
          <a:r>
            <a:rPr lang="it-IT" sz="2000" kern="1200" dirty="0" err="1"/>
            <a:t>elements</a:t>
          </a:r>
          <a:endParaRPr lang="it-IT" sz="2000" kern="1200" dirty="0"/>
        </a:p>
        <a:p>
          <a:pPr marL="0" lvl="0" indent="0" algn="justLow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 err="1">
              <a:solidFill>
                <a:schemeClr val="tx2">
                  <a:lumMod val="10000"/>
                </a:schemeClr>
              </a:solidFill>
            </a:rPr>
            <a:t>Dynamism</a:t>
          </a:r>
          <a:endParaRPr lang="it-IT" sz="2000" kern="1200" dirty="0">
            <a:solidFill>
              <a:schemeClr val="tx2">
                <a:lumMod val="10000"/>
              </a:schemeClr>
            </a:solidFill>
          </a:endParaRPr>
        </a:p>
        <a:p>
          <a:pPr marL="0" lvl="0" indent="0" algn="justLow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/>
            <a:t>Uniqueness</a:t>
          </a:r>
          <a:endParaRPr lang="it-IT" sz="2000" kern="1200" dirty="0"/>
        </a:p>
        <a:p>
          <a:pPr marL="0" lvl="0" indent="0" algn="justLow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>
              <a:solidFill>
                <a:schemeClr val="tx2">
                  <a:lumMod val="10000"/>
                </a:schemeClr>
              </a:solidFill>
            </a:rPr>
            <a:t>Service or </a:t>
          </a:r>
          <a:r>
            <a:rPr lang="it-IT" sz="2000" kern="1200" dirty="0" err="1">
              <a:solidFill>
                <a:schemeClr val="tx2">
                  <a:lumMod val="10000"/>
                </a:schemeClr>
              </a:solidFill>
            </a:rPr>
            <a:t>final</a:t>
          </a:r>
          <a:r>
            <a:rPr lang="it-IT" sz="2000" kern="1200" dirty="0">
              <a:solidFill>
                <a:schemeClr val="tx2">
                  <a:lumMod val="10000"/>
                </a:schemeClr>
              </a:solidFill>
            </a:rPr>
            <a:t> </a:t>
          </a:r>
          <a:r>
            <a:rPr lang="it-IT" sz="2000" kern="1200" dirty="0" err="1">
              <a:solidFill>
                <a:schemeClr val="tx2">
                  <a:lumMod val="10000"/>
                </a:schemeClr>
              </a:solidFill>
            </a:rPr>
            <a:t>product</a:t>
          </a:r>
          <a:endParaRPr lang="it-IT" sz="2000" kern="1200" dirty="0">
            <a:solidFill>
              <a:schemeClr val="tx2">
                <a:lumMod val="10000"/>
              </a:schemeClr>
            </a:solidFill>
          </a:endParaRPr>
        </a:p>
        <a:p>
          <a:pPr marL="0" lvl="0" indent="0" algn="justLow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Delivery time</a:t>
          </a:r>
        </a:p>
        <a:p>
          <a:pPr marL="0" lvl="0" indent="0" algn="justLow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>
              <a:solidFill>
                <a:schemeClr val="tx2">
                  <a:lumMod val="10000"/>
                </a:schemeClr>
              </a:solidFill>
            </a:rPr>
            <a:t>Budget</a:t>
          </a:r>
        </a:p>
        <a:p>
          <a:pPr marL="0" lvl="0" indent="0" algn="justLow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 err="1"/>
            <a:t>Organizational</a:t>
          </a:r>
          <a:r>
            <a:rPr lang="it-IT" sz="2000" kern="1200" dirty="0"/>
            <a:t> and </a:t>
          </a:r>
          <a:r>
            <a:rPr lang="it-IT" sz="2000" kern="1200" dirty="0" err="1"/>
            <a:t>product</a:t>
          </a:r>
          <a:r>
            <a:rPr lang="it-IT" sz="2000" kern="1200" dirty="0"/>
            <a:t> </a:t>
          </a:r>
          <a:r>
            <a:rPr lang="it-IT" sz="2000" kern="1200" dirty="0" err="1"/>
            <a:t>qualities</a:t>
          </a:r>
          <a:endParaRPr lang="it-IT" sz="2000" kern="1200" dirty="0"/>
        </a:p>
        <a:p>
          <a:pPr marL="0" lvl="0" indent="0" algn="justLow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>
              <a:solidFill>
                <a:schemeClr val="tx2">
                  <a:lumMod val="10000"/>
                </a:schemeClr>
              </a:solidFill>
            </a:rPr>
            <a:t>Human, </a:t>
          </a:r>
          <a:r>
            <a:rPr lang="it-IT" sz="2000" kern="1200" dirty="0" err="1">
              <a:solidFill>
                <a:schemeClr val="tx2">
                  <a:lumMod val="10000"/>
                </a:schemeClr>
              </a:solidFill>
            </a:rPr>
            <a:t>economic</a:t>
          </a:r>
          <a:r>
            <a:rPr lang="it-IT" sz="2000" kern="1200" dirty="0">
              <a:solidFill>
                <a:schemeClr val="tx2">
                  <a:lumMod val="10000"/>
                </a:schemeClr>
              </a:solidFill>
            </a:rPr>
            <a:t> and </a:t>
          </a:r>
          <a:r>
            <a:rPr lang="it-IT" sz="2000" kern="1200" dirty="0" err="1">
              <a:solidFill>
                <a:schemeClr val="tx2">
                  <a:lumMod val="10000"/>
                </a:schemeClr>
              </a:solidFill>
            </a:rPr>
            <a:t>technical</a:t>
          </a:r>
          <a:r>
            <a:rPr lang="it-IT" sz="2000" kern="1200" dirty="0">
              <a:solidFill>
                <a:schemeClr val="tx2">
                  <a:lumMod val="10000"/>
                </a:schemeClr>
              </a:solidFill>
            </a:rPr>
            <a:t> </a:t>
          </a:r>
          <a:r>
            <a:rPr lang="it-IT" sz="2000" kern="1200" dirty="0" err="1">
              <a:solidFill>
                <a:schemeClr val="tx2">
                  <a:lumMod val="10000"/>
                </a:schemeClr>
              </a:solidFill>
            </a:rPr>
            <a:t>qualities</a:t>
          </a:r>
          <a:endParaRPr lang="it-IT" sz="2000" kern="1200" dirty="0">
            <a:solidFill>
              <a:schemeClr val="tx2">
                <a:lumMod val="10000"/>
              </a:schemeClr>
            </a:solidFill>
          </a:endParaRPr>
        </a:p>
        <a:p>
          <a:pPr marL="0" lvl="0" indent="0" algn="justLow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 err="1"/>
            <a:t>Teamwork</a:t>
          </a:r>
          <a:endParaRPr lang="it-IT" sz="2000" kern="1200" dirty="0"/>
        </a:p>
        <a:p>
          <a:pPr marL="0" lvl="0" indent="0" algn="justLow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 err="1">
              <a:solidFill>
                <a:schemeClr val="tx2">
                  <a:lumMod val="10000"/>
                </a:schemeClr>
              </a:solidFill>
            </a:rPr>
            <a:t>Specialization</a:t>
          </a:r>
          <a:endParaRPr lang="it-IT" sz="2000" kern="1200" dirty="0">
            <a:solidFill>
              <a:schemeClr val="tx2">
                <a:lumMod val="10000"/>
              </a:schemeClr>
            </a:solidFill>
          </a:endParaRPr>
        </a:p>
        <a:p>
          <a:pPr marL="0" lvl="0" indent="0" algn="justLow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 err="1"/>
            <a:t>Importance</a:t>
          </a:r>
          <a:r>
            <a:rPr lang="it-IT" sz="2000" kern="1200" dirty="0"/>
            <a:t> of human </a:t>
          </a:r>
          <a:r>
            <a:rPr lang="it-IT" sz="2000" kern="1200" dirty="0" err="1"/>
            <a:t>factor</a:t>
          </a:r>
          <a:r>
            <a:rPr lang="it-IT" sz="2000" kern="1200" dirty="0"/>
            <a:t>, </a:t>
          </a:r>
          <a:r>
            <a:rPr lang="it-IT" sz="2000" kern="1200" dirty="0" err="1"/>
            <a:t>professionalism</a:t>
          </a:r>
          <a:r>
            <a:rPr lang="it-IT" sz="2000" kern="1200" dirty="0"/>
            <a:t>, </a:t>
          </a:r>
          <a:r>
            <a:rPr lang="it-IT" sz="2000" kern="1200" dirty="0" err="1"/>
            <a:t>innovation</a:t>
          </a:r>
          <a:r>
            <a:rPr lang="it-IT" sz="2000" kern="1200" dirty="0"/>
            <a:t>, </a:t>
          </a:r>
          <a:r>
            <a:rPr lang="it-IT" sz="2000" kern="1200" dirty="0" err="1"/>
            <a:t>technological-scientific</a:t>
          </a:r>
          <a:r>
            <a:rPr lang="it-IT" sz="2000" kern="1200" dirty="0"/>
            <a:t> component</a:t>
          </a:r>
        </a:p>
      </dsp:txBody>
      <dsp:txXfrm>
        <a:off x="9012141" y="-10"/>
        <a:ext cx="2957426" cy="68580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6D5EEE-F8C1-A84D-B3A4-6C0AFC0C72AC}">
      <dsp:nvSpPr>
        <dsp:cNvPr id="0" name=""/>
        <dsp:cNvSpPr/>
      </dsp:nvSpPr>
      <dsp:spPr>
        <a:xfrm>
          <a:off x="2280046" y="580"/>
          <a:ext cx="7631906" cy="946973"/>
        </a:xfrm>
        <a:prstGeom prst="roundRect">
          <a:avLst>
            <a:gd name="adj" fmla="val 10000"/>
          </a:avLst>
        </a:prstGeom>
        <a:noFill/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55880" rIns="83820" bIns="55880" numCol="1" spcCol="1270" anchor="ctr" anchorCtr="0">
          <a:noAutofit/>
        </a:bodyPr>
        <a:lstStyle/>
        <a:p>
          <a:pPr marL="0" lvl="0" indent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4400" kern="1200" dirty="0" err="1"/>
            <a:t>What</a:t>
          </a:r>
          <a:r>
            <a:rPr lang="it-IT" sz="4400" kern="1200" dirty="0"/>
            <a:t> to do in </a:t>
          </a:r>
          <a:r>
            <a:rPr lang="it-IT" sz="4400" kern="1200" dirty="0" err="1"/>
            <a:t>this</a:t>
          </a:r>
          <a:r>
            <a:rPr lang="it-IT" sz="4400" kern="1200" dirty="0"/>
            <a:t> </a:t>
          </a:r>
          <a:r>
            <a:rPr lang="it-IT" sz="4400" kern="1200" dirty="0" err="1"/>
            <a:t>phase</a:t>
          </a:r>
          <a:endParaRPr lang="it-IT" sz="4400" kern="1200" dirty="0"/>
        </a:p>
      </dsp:txBody>
      <dsp:txXfrm>
        <a:off x="2307782" y="28316"/>
        <a:ext cx="7576434" cy="891501"/>
      </dsp:txXfrm>
    </dsp:sp>
    <dsp:sp modelId="{9A295BF2-9585-7745-A933-95B7C67E69C4}">
      <dsp:nvSpPr>
        <dsp:cNvPr id="0" name=""/>
        <dsp:cNvSpPr/>
      </dsp:nvSpPr>
      <dsp:spPr>
        <a:xfrm>
          <a:off x="2168346" y="1118009"/>
          <a:ext cx="1397666" cy="1148328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98DFC0-945D-4D4E-945D-AC6559FE5DDB}">
      <dsp:nvSpPr>
        <dsp:cNvPr id="0" name=""/>
        <dsp:cNvSpPr/>
      </dsp:nvSpPr>
      <dsp:spPr>
        <a:xfrm>
          <a:off x="3397485" y="1218686"/>
          <a:ext cx="6628114" cy="946973"/>
        </a:xfrm>
        <a:prstGeom prst="roundRect">
          <a:avLst>
            <a:gd name="adj" fmla="val 16670"/>
          </a:avLst>
        </a:prstGeom>
        <a:gradFill flip="none" rotWithShape="1">
          <a:gsLst>
            <a:gs pos="0">
              <a:schemeClr val="accent2">
                <a:lumMod val="67000"/>
              </a:schemeClr>
            </a:gs>
            <a:gs pos="48000">
              <a:schemeClr val="accent2">
                <a:lumMod val="97000"/>
                <a:lumOff val="3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16200000" scaled="1"/>
          <a:tileRect/>
        </a:gra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000" kern="1200" dirty="0" err="1"/>
            <a:t>Collect</a:t>
          </a:r>
          <a:r>
            <a:rPr lang="it-IT" sz="3000" kern="1200" dirty="0"/>
            <a:t> </a:t>
          </a:r>
          <a:r>
            <a:rPr lang="it-IT" sz="3000" kern="1200" dirty="0" err="1"/>
            <a:t>requirements</a:t>
          </a:r>
          <a:endParaRPr lang="it-IT" sz="3000" kern="1200" dirty="0"/>
        </a:p>
      </dsp:txBody>
      <dsp:txXfrm>
        <a:off x="3443721" y="1264922"/>
        <a:ext cx="6535642" cy="854501"/>
      </dsp:txXfrm>
    </dsp:sp>
    <dsp:sp modelId="{54AD5CAA-D116-AE44-BF7E-14C7DD92AF42}">
      <dsp:nvSpPr>
        <dsp:cNvPr id="0" name=""/>
        <dsp:cNvSpPr/>
      </dsp:nvSpPr>
      <dsp:spPr>
        <a:xfrm>
          <a:off x="2166400" y="2379974"/>
          <a:ext cx="1401558" cy="1152116"/>
        </a:xfrm>
        <a:prstGeom prst="roundRect">
          <a:avLst>
            <a:gd name="adj" fmla="val 16670"/>
          </a:avLst>
        </a:prstGeom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769" r="-8769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253EB1-BD92-034B-B52C-0A609D3C5DD2}">
      <dsp:nvSpPr>
        <dsp:cNvPr id="0" name=""/>
        <dsp:cNvSpPr/>
      </dsp:nvSpPr>
      <dsp:spPr>
        <a:xfrm>
          <a:off x="3397485" y="2482545"/>
          <a:ext cx="6628114" cy="946973"/>
        </a:xfrm>
        <a:prstGeom prst="roundRect">
          <a:avLst>
            <a:gd name="adj" fmla="val 16670"/>
          </a:avLst>
        </a:prstGeom>
        <a:gradFill flip="none" rotWithShape="1">
          <a:gsLst>
            <a:gs pos="0">
              <a:schemeClr val="accent3">
                <a:lumMod val="67000"/>
              </a:schemeClr>
            </a:gs>
            <a:gs pos="48000">
              <a:schemeClr val="accent3">
                <a:lumMod val="97000"/>
                <a:lumOff val="3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5400000" scaled="1"/>
          <a:tileRect/>
        </a:gra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000" kern="1200" dirty="0" err="1"/>
            <a:t>Research</a:t>
          </a:r>
          <a:r>
            <a:rPr lang="it-IT" sz="3000" kern="1200" dirty="0"/>
            <a:t> the market</a:t>
          </a:r>
        </a:p>
      </dsp:txBody>
      <dsp:txXfrm>
        <a:off x="3443721" y="2528781"/>
        <a:ext cx="6535642" cy="854501"/>
      </dsp:txXfrm>
    </dsp:sp>
    <dsp:sp modelId="{FAF7B6AE-D5ED-CC40-8F38-F8E9BB442D3F}">
      <dsp:nvSpPr>
        <dsp:cNvPr id="0" name=""/>
        <dsp:cNvSpPr/>
      </dsp:nvSpPr>
      <dsp:spPr>
        <a:xfrm>
          <a:off x="2169449" y="3645727"/>
          <a:ext cx="1395460" cy="1146519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0" r="-60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814175-8A42-6243-8811-6DAE3344E0AF}">
      <dsp:nvSpPr>
        <dsp:cNvPr id="0" name=""/>
        <dsp:cNvSpPr/>
      </dsp:nvSpPr>
      <dsp:spPr>
        <a:xfrm>
          <a:off x="3397485" y="3745500"/>
          <a:ext cx="6628114" cy="946973"/>
        </a:xfrm>
        <a:prstGeom prst="roundRect">
          <a:avLst>
            <a:gd name="adj" fmla="val 16670"/>
          </a:avLst>
        </a:prstGeom>
        <a:gradFill flip="none" rotWithShape="1">
          <a:gsLst>
            <a:gs pos="0">
              <a:schemeClr val="accent4">
                <a:lumMod val="67000"/>
              </a:schemeClr>
            </a:gs>
            <a:gs pos="48000">
              <a:schemeClr val="accent4">
                <a:lumMod val="97000"/>
                <a:lumOff val="3000"/>
              </a:schemeClr>
            </a:gs>
            <a:gs pos="100000">
              <a:schemeClr val="accent4">
                <a:lumMod val="60000"/>
                <a:lumOff val="40000"/>
              </a:schemeClr>
            </a:gs>
          </a:gsLst>
          <a:lin ang="16200000" scaled="1"/>
          <a:tileRect/>
        </a:gra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000" kern="1200" dirty="0"/>
            <a:t>Write </a:t>
          </a:r>
          <a:r>
            <a:rPr lang="it-IT" sz="3000" kern="1200" dirty="0" err="1"/>
            <a:t>specifications</a:t>
          </a:r>
          <a:endParaRPr lang="it-IT" sz="3000" kern="1200" dirty="0"/>
        </a:p>
      </dsp:txBody>
      <dsp:txXfrm>
        <a:off x="3443721" y="3791736"/>
        <a:ext cx="6535642" cy="854501"/>
      </dsp:txXfrm>
    </dsp:sp>
    <dsp:sp modelId="{7C50A80F-A7C5-0E40-BD3D-F2815378D062}">
      <dsp:nvSpPr>
        <dsp:cNvPr id="0" name=""/>
        <dsp:cNvSpPr/>
      </dsp:nvSpPr>
      <dsp:spPr>
        <a:xfrm>
          <a:off x="2175979" y="4905884"/>
          <a:ext cx="1382401" cy="1144711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1954EF-D796-9C43-B385-CE841AC82644}">
      <dsp:nvSpPr>
        <dsp:cNvPr id="0" name=""/>
        <dsp:cNvSpPr/>
      </dsp:nvSpPr>
      <dsp:spPr>
        <a:xfrm>
          <a:off x="3397485" y="5004753"/>
          <a:ext cx="6628114" cy="946973"/>
        </a:xfrm>
        <a:prstGeom prst="roundRect">
          <a:avLst>
            <a:gd name="adj" fmla="val 16670"/>
          </a:avLst>
        </a:prstGeom>
        <a:gradFill flip="none" rotWithShape="1">
          <a:gsLst>
            <a:gs pos="0">
              <a:schemeClr val="accent5">
                <a:lumMod val="67000"/>
              </a:schemeClr>
            </a:gs>
            <a:gs pos="48000">
              <a:schemeClr val="accent5">
                <a:lumMod val="97000"/>
                <a:lumOff val="3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5400000" scaled="1"/>
          <a:tileRect/>
        </a:gra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000" kern="1200" dirty="0"/>
            <a:t>Create a </a:t>
          </a:r>
          <a:r>
            <a:rPr lang="it-IT" sz="3000" kern="1200" dirty="0" err="1"/>
            <a:t>detailed</a:t>
          </a:r>
          <a:r>
            <a:rPr lang="it-IT" sz="3000" kern="1200" dirty="0"/>
            <a:t> estimate</a:t>
          </a:r>
        </a:p>
      </dsp:txBody>
      <dsp:txXfrm>
        <a:off x="3443721" y="5050989"/>
        <a:ext cx="6535642" cy="8545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165B57-B9AE-A145-B811-BCECBCE4BAC1}" type="datetimeFigureOut">
              <a:rPr lang="it-IT" smtClean="0"/>
              <a:t>18/04/19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CF608A-C82C-0B47-A9F9-9342CB7F223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7768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it-IT" smtClean="0"/>
              <a:t>6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70356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aggiungere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aggiungere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4/18/19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4/18/19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KJ7G_btW34" TargetMode="External"/><Relationship Id="rId2" Type="http://schemas.openxmlformats.org/officeDocument/2006/relationships/hyperlink" Target="https://vimeo.com/6244507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time_continue=9&amp;v=B7Bs4hv6Pbg" TargetMode="Externa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6108310" TargetMode="External"/><Relationship Id="rId2" Type="http://schemas.openxmlformats.org/officeDocument/2006/relationships/hyperlink" Target="https://anthology.rhizome.org/transborder-immigrant-tool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https://anthology.rhizome.org/transborder-immigrant-tool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Blast_Theory" TargetMode="External"/><Relationship Id="rId2" Type="http://schemas.openxmlformats.org/officeDocument/2006/relationships/hyperlink" Target="https://www.blasttheory.co.uk/projects/can-you-see-me-now/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hollowbody.com/" TargetMode="Externa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hyperlink" Target="mailto:camilla.fava.89@gmail.com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2543DF01-4C46-014E-8D92-9C13F9CAC8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4103" b="84103" l="3769" r="96366">
                        <a14:foregroundMark x1="3903" y1="11795" x2="3903" y2="11795"/>
                        <a14:foregroundMark x1="8883" y1="20513" x2="8883" y2="20513"/>
                        <a14:foregroundMark x1="10902" y1="21538" x2="10902" y2="21538"/>
                        <a14:foregroundMark x1="5518" y1="21795" x2="5518" y2="21795"/>
                        <a14:foregroundMark x1="9825" y1="15641" x2="9825" y2="15641"/>
                        <a14:foregroundMark x1="8210" y1="43846" x2="8210" y2="43846"/>
                        <a14:foregroundMark x1="8210" y1="51282" x2="8210" y2="51282"/>
                        <a14:foregroundMark x1="5518" y1="18205" x2="5518" y2="18205"/>
                        <a14:foregroundMark x1="6595" y1="20769" x2="6595" y2="20769"/>
                        <a14:foregroundMark x1="28264" y1="15385" x2="28264" y2="15385"/>
                        <a14:foregroundMark x1="27725" y1="41026" x2="27725" y2="41026"/>
                        <a14:foregroundMark x1="10902" y1="71538" x2="10902" y2="71538"/>
                        <a14:foregroundMark x1="8210" y1="79487" x2="8210" y2="79487"/>
                        <a14:foregroundMark x1="10767" y1="77692" x2="10767" y2="77692"/>
                        <a14:foregroundMark x1="7672" y1="66410" x2="7672" y2="66410"/>
                        <a14:foregroundMark x1="11036" y1="41538" x2="11036" y2="41538"/>
                        <a14:foregroundMark x1="4711" y1="74359" x2="4711" y2="74359"/>
                        <a14:foregroundMark x1="5922" y1="79231" x2="5922" y2="79231"/>
                        <a14:foregroundMark x1="9017" y1="80769" x2="9017" y2="80769"/>
                        <a14:foregroundMark x1="8210" y1="67179" x2="8210" y2="67179"/>
                        <a14:foregroundMark x1="6595" y1="76923" x2="6595" y2="76923"/>
                        <a14:foregroundMark x1="23822" y1="48974" x2="23822" y2="48974"/>
                        <a14:foregroundMark x1="8748" y1="47692" x2="8748" y2="47692"/>
                        <a14:foregroundMark x1="24899" y1="74103" x2="24899" y2="74103"/>
                        <a14:foregroundMark x1="24764" y1="21026" x2="24764" y2="21026"/>
                        <a14:foregroundMark x1="28802" y1="12821" x2="28802" y2="12821"/>
                        <a14:foregroundMark x1="21803" y1="13590" x2="21803" y2="13590"/>
                        <a14:foregroundMark x1="24764" y1="13590" x2="24764" y2="13590"/>
                        <a14:foregroundMark x1="26649" y1="49744" x2="26649" y2="49744"/>
                        <a14:foregroundMark x1="24630" y1="52051" x2="24630" y2="52051"/>
                        <a14:foregroundMark x1="40781" y1="47949" x2="40781" y2="47949"/>
                        <a14:foregroundMark x1="43069" y1="16667" x2="43069" y2="16667"/>
                        <a14:foregroundMark x1="42530" y1="22051" x2="42530" y2="22051"/>
                        <a14:foregroundMark x1="39838" y1="20513" x2="39838" y2="20513"/>
                        <a14:foregroundMark x1="41184" y1="21026" x2="41184" y2="21026"/>
                        <a14:foregroundMark x1="26649" y1="6923" x2="26649" y2="6923"/>
                        <a14:foregroundMark x1="8748" y1="73846" x2="8748" y2="73846"/>
                        <a14:foregroundMark x1="9556" y1="80256" x2="9556" y2="80256"/>
                        <a14:foregroundMark x1="44818" y1="74359" x2="44818" y2="74359"/>
                        <a14:foregroundMark x1="61642" y1="41282" x2="61642" y2="41282"/>
                        <a14:foregroundMark x1="58143" y1="45641" x2="58143" y2="45641"/>
                        <a14:foregroundMark x1="57335" y1="50000" x2="57335" y2="50000"/>
                        <a14:foregroundMark x1="55182" y1="48718" x2="55182" y2="48718"/>
                        <a14:foregroundMark x1="59219" y1="19231" x2="59219" y2="19231"/>
                        <a14:foregroundMark x1="61373" y1="12564" x2="61373" y2="12564"/>
                        <a14:foregroundMark x1="54778" y1="13590" x2="54778" y2="13590"/>
                        <a14:foregroundMark x1="78062" y1="12564" x2="78062" y2="12564"/>
                        <a14:foregroundMark x1="74428" y1="14872" x2="74428" y2="14872"/>
                        <a14:foregroundMark x1="75101" y1="10000" x2="75101" y2="10000"/>
                        <a14:foregroundMark x1="73890" y1="22821" x2="73890" y2="22821"/>
                        <a14:foregroundMark x1="76447" y1="23077" x2="76447" y2="23077"/>
                        <a14:foregroundMark x1="94886" y1="15385" x2="94886" y2="15385"/>
                        <a14:foregroundMark x1="90713" y1="20513" x2="90713" y2="20513"/>
                        <a14:foregroundMark x1="87483" y1="14359" x2="87483" y2="14359"/>
                        <a14:foregroundMark x1="60969" y1="16410" x2="60969" y2="16410"/>
                        <a14:foregroundMark x1="54240" y1="17692" x2="54240" y2="17692"/>
                        <a14:foregroundMark x1="58412" y1="13077" x2="58412" y2="13077"/>
                        <a14:foregroundMark x1="54913" y1="8718" x2="54913" y2="8718"/>
                        <a14:foregroundMark x1="21265" y1="8974" x2="21265" y2="8974"/>
                        <a14:foregroundMark x1="27860" y1="9487" x2="27860" y2="9487"/>
                        <a14:foregroundMark x1="21131" y1="16667" x2="21131" y2="16667"/>
                        <a14:foregroundMark x1="24226" y1="4103" x2="24226" y2="4103"/>
                        <a14:foregroundMark x1="76985" y1="21026" x2="76985" y2="21026"/>
                        <a14:foregroundMark x1="72678" y1="21026" x2="72678" y2="21026"/>
                        <a14:foregroundMark x1="39435" y1="11026" x2="39435" y2="11026"/>
                        <a14:foregroundMark x1="41454" y1="13590" x2="41454" y2="13590"/>
                        <a14:foregroundMark x1="8075" y1="16154" x2="8075" y2="16154"/>
                        <a14:foregroundMark x1="25841" y1="39231" x2="25841" y2="39231"/>
                        <a14:foregroundMark x1="60027" y1="69744" x2="60027" y2="69744"/>
                        <a14:foregroundMark x1="58277" y1="73590" x2="58277" y2="73590"/>
                        <a14:foregroundMark x1="58277" y1="78718" x2="58277" y2="78718"/>
                        <a14:foregroundMark x1="60565" y1="78462" x2="60565" y2="78462"/>
                        <a14:foregroundMark x1="55451" y1="79744" x2="55451" y2="79744"/>
                        <a14:foregroundMark x1="60834" y1="79487" x2="60834" y2="79487"/>
                        <a14:foregroundMark x1="59623" y1="74103" x2="59623" y2="74103"/>
                        <a14:foregroundMark x1="74832" y1="69744" x2="74832" y2="69744"/>
                        <a14:foregroundMark x1="79139" y1="73077" x2="79139" y2="73077"/>
                        <a14:foregroundMark x1="69852" y1="74359" x2="69852" y2="74359"/>
                        <a14:foregroundMark x1="69852" y1="72308" x2="69852" y2="72308"/>
                        <a14:foregroundMark x1="78062" y1="70256" x2="78062" y2="70256"/>
                        <a14:foregroundMark x1="74024" y1="46410" x2="74024" y2="46410"/>
                        <a14:foregroundMark x1="90713" y1="14359" x2="90713" y2="14359"/>
                        <a14:foregroundMark x1="87887" y1="11538" x2="87887" y2="11538"/>
                        <a14:foregroundMark x1="92598" y1="40769" x2="92598" y2="40769"/>
                        <a14:foregroundMark x1="91252" y1="43846" x2="91252" y2="43846"/>
                        <a14:foregroundMark x1="88425" y1="42308" x2="88425" y2="42308"/>
                        <a14:foregroundMark x1="89233" y1="49487" x2="89233" y2="49487"/>
                        <a14:foregroundMark x1="96366" y1="42821" x2="96366" y2="42821"/>
                        <a14:foregroundMark x1="91521" y1="77179" x2="91521" y2="77179"/>
                        <a14:foregroundMark x1="92463" y1="78974" x2="92463" y2="78974"/>
                        <a14:foregroundMark x1="89502" y1="79744" x2="89502" y2="79744"/>
                        <a14:foregroundMark x1="92059" y1="66923" x2="92059" y2="66923"/>
                        <a14:foregroundMark x1="94347" y1="10256" x2="94347" y2="10256"/>
                        <a14:foregroundMark x1="95289" y1="11282" x2="95289" y2="11282"/>
                        <a14:foregroundMark x1="92328" y1="5641" x2="92328" y2="5641"/>
                        <a14:foregroundMark x1="45087" y1="15641" x2="45087" y2="15641"/>
                        <a14:foregroundMark x1="72678" y1="37949" x2="72678" y2="37949"/>
                        <a14:foregroundMark x1="77927" y1="39744" x2="77927" y2="39744"/>
                        <a14:foregroundMark x1="77793" y1="67949" x2="77793" y2="67949"/>
                        <a14:foregroundMark x1="71736" y1="68462" x2="71736" y2="68462"/>
                        <a14:foregroundMark x1="71467" y1="72051" x2="71467" y2="72051"/>
                        <a14:foregroundMark x1="73755" y1="40256" x2="73755" y2="40256"/>
                        <a14:foregroundMark x1="6864" y1="80000" x2="6864" y2="80000"/>
                        <a14:foregroundMark x1="77524" y1="74359" x2="77524" y2="74359"/>
                        <a14:foregroundMark x1="76447" y1="9744" x2="76447" y2="9744"/>
                        <a14:foregroundMark x1="8748" y1="36154" x2="8748" y2="36154"/>
                        <a14:foregroundMark x1="11575" y1="36667" x2="11575" y2="36667"/>
                      </a14:backgroundRemoval>
                    </a14:imgEffect>
                  </a14:imgLayer>
                </a14:imgProps>
              </a:ext>
            </a:extLst>
          </a:blip>
          <a:srcRect b="15080"/>
          <a:stretch/>
        </p:blipFill>
        <p:spPr>
          <a:xfrm>
            <a:off x="391647" y="790331"/>
            <a:ext cx="11394951" cy="5086033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20AA2A0C-232C-EF48-B708-67026DEFE35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  <a:reflection blurRad="6350" stA="50000" endA="300" endPos="50000" dist="29997" dir="5400000" sy="-100000" algn="bl" rotWithShape="0"/>
                </a:effectLst>
              </a:rPr>
              <a:t>design Culture</a:t>
            </a:r>
          </a:p>
        </p:txBody>
      </p:sp>
    </p:spTree>
    <p:extLst>
      <p:ext uri="{BB962C8B-B14F-4D97-AF65-F5344CB8AC3E}">
        <p14:creationId xmlns:p14="http://schemas.microsoft.com/office/powerpoint/2010/main" val="16764463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2CB0F6F-F65A-B14C-BE2E-456E34736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0"/>
            <a:ext cx="9905998" cy="1905000"/>
          </a:xfrm>
        </p:spPr>
        <p:txBody>
          <a:bodyPr/>
          <a:lstStyle/>
          <a:p>
            <a:r>
              <a:rPr lang="it-IT" dirty="0">
                <a:solidFill>
                  <a:schemeClr val="tx1"/>
                </a:solidFill>
              </a:rPr>
              <a:t>the </a:t>
            </a:r>
            <a:r>
              <a:rPr lang="it-IT" dirty="0" err="1">
                <a:solidFill>
                  <a:schemeClr val="tx1"/>
                </a:solidFill>
              </a:rPr>
              <a:t>characteristics</a:t>
            </a:r>
            <a:r>
              <a:rPr lang="it-IT" dirty="0">
                <a:solidFill>
                  <a:schemeClr val="tx1"/>
                </a:solidFill>
              </a:rPr>
              <a:t> of cultural </a:t>
            </a:r>
            <a:r>
              <a:rPr lang="it-IT" dirty="0" err="1">
                <a:solidFill>
                  <a:schemeClr val="tx1"/>
                </a:solidFill>
              </a:rPr>
              <a:t>projects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205A28D-C646-D642-8E99-74360BE3E0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6202" y="1425388"/>
            <a:ext cx="5192152" cy="5105400"/>
          </a:xfrm>
        </p:spPr>
        <p:txBody>
          <a:bodyPr>
            <a:normAutofit/>
          </a:bodyPr>
          <a:lstStyle/>
          <a:p>
            <a:pPr lvl="1" algn="justLow">
              <a:spcBef>
                <a:spcPts val="0"/>
              </a:spcBef>
              <a:spcAft>
                <a:spcPts val="1800"/>
              </a:spcAft>
              <a:buClr>
                <a:srgbClr val="99C29B"/>
              </a:buClr>
              <a:buFont typeface="Wingdings" pitchFamily="2" charset="2"/>
              <a:buChar char="Ø"/>
            </a:pPr>
            <a:r>
              <a:rPr lang="it-IT" sz="235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Indeterminacy</a:t>
            </a:r>
            <a:r>
              <a:rPr lang="it-IT" sz="2350" dirty="0">
                <a:solidFill>
                  <a:schemeClr val="tx1"/>
                </a:solidFill>
                <a:latin typeface="Century Gothic" panose="020B0502020202020204" pitchFamily="34" charset="0"/>
              </a:rPr>
              <a:t> of the </a:t>
            </a:r>
            <a:r>
              <a:rPr lang="it-IT" sz="235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final</a:t>
            </a:r>
            <a:r>
              <a:rPr lang="it-IT" sz="235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it-IT" sz="235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result</a:t>
            </a:r>
            <a:r>
              <a:rPr lang="it-IT" sz="2350" dirty="0">
                <a:solidFill>
                  <a:schemeClr val="tx1"/>
                </a:solidFill>
                <a:latin typeface="Century Gothic" panose="020B0502020202020204" pitchFamily="34" charset="0"/>
              </a:rPr>
              <a:t>: on the market </a:t>
            </a:r>
            <a:r>
              <a:rPr lang="it-IT" sz="235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without</a:t>
            </a:r>
            <a:r>
              <a:rPr lang="it-IT" sz="235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it-IT" sz="235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being</a:t>
            </a:r>
            <a:r>
              <a:rPr lang="it-IT" sz="235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it-IT" sz="235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able</a:t>
            </a:r>
            <a:r>
              <a:rPr lang="it-IT" sz="2350" dirty="0">
                <a:solidFill>
                  <a:schemeClr val="tx1"/>
                </a:solidFill>
                <a:latin typeface="Century Gothic" panose="020B0502020202020204" pitchFamily="34" charset="0"/>
              </a:rPr>
              <a:t> to "test" </a:t>
            </a:r>
            <a:r>
              <a:rPr lang="it-IT" sz="235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it</a:t>
            </a:r>
            <a:endParaRPr lang="it-IT" sz="235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1" algn="justLow">
              <a:spcBef>
                <a:spcPts val="0"/>
              </a:spcBef>
              <a:spcAft>
                <a:spcPts val="1800"/>
              </a:spcAft>
              <a:buClr>
                <a:srgbClr val="99C29B"/>
              </a:buClr>
              <a:buFont typeface="Wingdings" pitchFamily="2" charset="2"/>
              <a:buChar char="Ø"/>
            </a:pPr>
            <a:r>
              <a:rPr lang="it-IT" sz="235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Dynamic</a:t>
            </a:r>
            <a:r>
              <a:rPr lang="it-IT" sz="2350" dirty="0">
                <a:solidFill>
                  <a:schemeClr val="tx1"/>
                </a:solidFill>
                <a:latin typeface="Century Gothic" panose="020B0502020202020204" pitchFamily="34" charset="0"/>
              </a:rPr>
              <a:t> nature: </a:t>
            </a:r>
            <a:r>
              <a:rPr lang="it-IT" sz="235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artisanal</a:t>
            </a:r>
            <a:r>
              <a:rPr lang="it-IT" sz="235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it-IT" sz="235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processes</a:t>
            </a:r>
            <a:r>
              <a:rPr lang="it-IT" sz="2350" dirty="0">
                <a:solidFill>
                  <a:schemeClr val="tx1"/>
                </a:solidFill>
                <a:latin typeface="Century Gothic" panose="020B0502020202020204" pitchFamily="34" charset="0"/>
              </a:rPr>
              <a:t> and </a:t>
            </a:r>
            <a:r>
              <a:rPr lang="it-IT" sz="235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latest</a:t>
            </a:r>
            <a:r>
              <a:rPr lang="it-IT" sz="2350" dirty="0">
                <a:solidFill>
                  <a:schemeClr val="tx1"/>
                </a:solidFill>
                <a:latin typeface="Century Gothic" panose="020B0502020202020204" pitchFamily="34" charset="0"/>
              </a:rPr>
              <a:t>-generation </a:t>
            </a:r>
            <a:r>
              <a:rPr lang="it-IT" sz="235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technologies</a:t>
            </a:r>
            <a:r>
              <a:rPr lang="it-IT" sz="2350" dirty="0">
                <a:solidFill>
                  <a:schemeClr val="tx1"/>
                </a:solidFill>
                <a:latin typeface="Century Gothic" panose="020B0502020202020204" pitchFamily="34" charset="0"/>
              </a:rPr>
              <a:t>, in </a:t>
            </a:r>
            <a:r>
              <a:rPr lang="it-IT" sz="235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particular</a:t>
            </a:r>
            <a:r>
              <a:rPr lang="it-IT" sz="235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it-IT" sz="235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digital</a:t>
            </a:r>
            <a:r>
              <a:rPr lang="it-IT" sz="2350" dirty="0">
                <a:solidFill>
                  <a:schemeClr val="tx1"/>
                </a:solidFill>
                <a:latin typeface="Century Gothic" panose="020B0502020202020204" pitchFamily="34" charset="0"/>
              </a:rPr>
              <a:t> and </a:t>
            </a:r>
            <a:r>
              <a:rPr lang="it-IT" sz="235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virtual</a:t>
            </a:r>
            <a:r>
              <a:rPr lang="it-IT" sz="235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it-IT" sz="235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ones</a:t>
            </a:r>
            <a:endParaRPr lang="it-IT" sz="235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1" algn="justLow">
              <a:spcBef>
                <a:spcPts val="0"/>
              </a:spcBef>
              <a:spcAft>
                <a:spcPts val="1800"/>
              </a:spcAft>
              <a:buClr>
                <a:srgbClr val="99C29B"/>
              </a:buClr>
              <a:buFont typeface="Wingdings" pitchFamily="2" charset="2"/>
              <a:buChar char="Ø"/>
            </a:pPr>
            <a:r>
              <a:rPr lang="it-IT" sz="235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Ability</a:t>
            </a:r>
            <a:r>
              <a:rPr lang="it-IT" sz="2350" dirty="0">
                <a:solidFill>
                  <a:schemeClr val="tx1"/>
                </a:solidFill>
                <a:latin typeface="Century Gothic" panose="020B0502020202020204" pitchFamily="34" charset="0"/>
              </a:rPr>
              <a:t> to integrate </a:t>
            </a:r>
            <a:r>
              <a:rPr lang="it-IT" sz="235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logic</a:t>
            </a:r>
            <a:r>
              <a:rPr lang="it-IT" sz="2350" dirty="0">
                <a:solidFill>
                  <a:schemeClr val="tx1"/>
                </a:solidFill>
                <a:latin typeface="Century Gothic" panose="020B0502020202020204" pitchFamily="34" charset="0"/>
              </a:rPr>
              <a:t> and inter / intra </a:t>
            </a:r>
            <a:r>
              <a:rPr lang="it-IT" sz="235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disciplinary</a:t>
            </a:r>
            <a:r>
              <a:rPr lang="it-IT" sz="235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it-IT" sz="235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fields</a:t>
            </a:r>
            <a:endParaRPr lang="it-IT" sz="235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5" name="Connettore 2 4">
            <a:extLst>
              <a:ext uri="{FF2B5EF4-FFF2-40B4-BE49-F238E27FC236}">
                <a16:creationId xmlns:a16="http://schemas.microsoft.com/office/drawing/2014/main" id="{4C33B61A-6815-8146-A27C-F31F2D3BE7BB}"/>
              </a:ext>
            </a:extLst>
          </p:cNvPr>
          <p:cNvCxnSpPr>
            <a:cxnSpLocks/>
          </p:cNvCxnSpPr>
          <p:nvPr/>
        </p:nvCxnSpPr>
        <p:spPr>
          <a:xfrm>
            <a:off x="1277471" y="1425388"/>
            <a:ext cx="6979023" cy="0"/>
          </a:xfrm>
          <a:prstGeom prst="straightConnector1">
            <a:avLst/>
          </a:prstGeom>
          <a:ln w="31750" cmpd="dbl">
            <a:solidFill>
              <a:srgbClr val="92D050"/>
            </a:solidFill>
            <a:headEnd type="none" w="med" len="med"/>
            <a:tailEnd type="oval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ACBFB925-BD07-0548-8024-5F131B31AC37}"/>
              </a:ext>
            </a:extLst>
          </p:cNvPr>
          <p:cNvSpPr txBox="1">
            <a:spLocks/>
          </p:cNvSpPr>
          <p:nvPr/>
        </p:nvSpPr>
        <p:spPr>
          <a:xfrm>
            <a:off x="6094412" y="1425388"/>
            <a:ext cx="5089057" cy="510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20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lvl="1" algn="justLow">
              <a:spcAft>
                <a:spcPts val="1800"/>
              </a:spcAft>
              <a:buClr>
                <a:srgbClr val="99C29B"/>
              </a:buClr>
              <a:buFont typeface="Wingdings" pitchFamily="2" charset="2"/>
              <a:buChar char="Ø"/>
            </a:pPr>
            <a:r>
              <a:rPr lang="it-IT" sz="235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Presence</a:t>
            </a:r>
            <a:r>
              <a:rPr lang="it-IT" sz="2350" dirty="0">
                <a:solidFill>
                  <a:schemeClr val="tx1"/>
                </a:solidFill>
                <a:latin typeface="Century Gothic" panose="020B0502020202020204" pitchFamily="34" charset="0"/>
              </a:rPr>
              <a:t> of </a:t>
            </a:r>
            <a:r>
              <a:rPr lang="it-IT" sz="235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professionalism</a:t>
            </a:r>
            <a:r>
              <a:rPr lang="it-IT" sz="2350" dirty="0">
                <a:solidFill>
                  <a:schemeClr val="tx1"/>
                </a:solidFill>
                <a:latin typeface="Century Gothic" panose="020B0502020202020204" pitchFamily="34" charset="0"/>
              </a:rPr>
              <a:t>, </a:t>
            </a:r>
            <a:r>
              <a:rPr lang="it-IT" sz="235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skills</a:t>
            </a:r>
            <a:r>
              <a:rPr lang="it-IT" sz="2350" dirty="0">
                <a:solidFill>
                  <a:schemeClr val="tx1"/>
                </a:solidFill>
                <a:latin typeface="Century Gothic" panose="020B0502020202020204" pitchFamily="34" charset="0"/>
              </a:rPr>
              <a:t>, </a:t>
            </a:r>
            <a:r>
              <a:rPr lang="it-IT" sz="235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different</a:t>
            </a:r>
            <a:r>
              <a:rPr lang="it-IT" sz="235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it-IT" sz="235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specializations</a:t>
            </a:r>
            <a:endParaRPr lang="it-IT" sz="235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1" algn="justLow">
              <a:spcAft>
                <a:spcPts val="1800"/>
              </a:spcAft>
              <a:buClr>
                <a:srgbClr val="99C29B"/>
              </a:buClr>
              <a:buFont typeface="Wingdings" pitchFamily="2" charset="2"/>
              <a:buChar char="Ø"/>
            </a:pPr>
            <a:r>
              <a:rPr lang="it-IT" sz="235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Multiplicity</a:t>
            </a:r>
            <a:r>
              <a:rPr lang="it-IT" sz="2350" dirty="0">
                <a:solidFill>
                  <a:schemeClr val="tx1"/>
                </a:solidFill>
                <a:latin typeface="Century Gothic" panose="020B0502020202020204" pitchFamily="34" charset="0"/>
              </a:rPr>
              <a:t> of </a:t>
            </a:r>
            <a:r>
              <a:rPr lang="it-IT" sz="235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cultures</a:t>
            </a:r>
            <a:r>
              <a:rPr lang="it-IT" sz="2350" dirty="0">
                <a:solidFill>
                  <a:schemeClr val="tx1"/>
                </a:solidFill>
                <a:latin typeface="Century Gothic" panose="020B0502020202020204" pitchFamily="34" charset="0"/>
              </a:rPr>
              <a:t> and </a:t>
            </a:r>
            <a:r>
              <a:rPr lang="it-IT" sz="235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disciplines</a:t>
            </a:r>
            <a:r>
              <a:rPr lang="it-IT" sz="235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it-IT" sz="235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involved</a:t>
            </a:r>
            <a:endParaRPr lang="it-IT" sz="235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1" algn="justLow">
              <a:spcAft>
                <a:spcPts val="1800"/>
              </a:spcAft>
              <a:buClr>
                <a:srgbClr val="99C29B"/>
              </a:buClr>
              <a:buFont typeface="Wingdings" pitchFamily="2" charset="2"/>
              <a:buChar char="Ø"/>
            </a:pPr>
            <a:r>
              <a:rPr lang="it-IT" sz="235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Duration</a:t>
            </a:r>
            <a:r>
              <a:rPr lang="it-IT" sz="235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it-IT" sz="235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established</a:t>
            </a:r>
            <a:r>
              <a:rPr lang="it-IT" sz="2350" dirty="0">
                <a:solidFill>
                  <a:schemeClr val="tx1"/>
                </a:solidFill>
                <a:latin typeface="Century Gothic" panose="020B0502020202020204" pitchFamily="34" charset="0"/>
              </a:rPr>
              <a:t> by </a:t>
            </a:r>
            <a:r>
              <a:rPr lang="it-IT" sz="235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determined</a:t>
            </a:r>
            <a:r>
              <a:rPr lang="it-IT" sz="235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it-IT" sz="235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beginning</a:t>
            </a:r>
            <a:r>
              <a:rPr lang="it-IT" sz="2350" dirty="0">
                <a:solidFill>
                  <a:schemeClr val="tx1"/>
                </a:solidFill>
                <a:latin typeface="Century Gothic" panose="020B0502020202020204" pitchFamily="34" charset="0"/>
              </a:rPr>
              <a:t> and end</a:t>
            </a:r>
          </a:p>
        </p:txBody>
      </p:sp>
    </p:spTree>
    <p:extLst>
      <p:ext uri="{BB962C8B-B14F-4D97-AF65-F5344CB8AC3E}">
        <p14:creationId xmlns:p14="http://schemas.microsoft.com/office/powerpoint/2010/main" val="29844892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FDEAAFE0-2168-A04D-AC2D-662839186A4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9833" b="98954" l="9875" r="98433">
                        <a14:foregroundMark x1="66771" y1="10460" x2="66771" y2="10460"/>
                        <a14:foregroundMark x1="65047" y1="24895" x2="65047" y2="24895"/>
                        <a14:foregroundMark x1="65831" y1="36820" x2="65831" y2="36820"/>
                        <a14:foregroundMark x1="65987" y1="49582" x2="65987" y2="49582"/>
                        <a14:foregroundMark x1="65674" y1="66527" x2="65674" y2="66527"/>
                        <a14:foregroundMark x1="65674" y1="78661" x2="65674" y2="78661"/>
                        <a14:foregroundMark x1="65674" y1="93724" x2="65674" y2="93724"/>
                        <a14:foregroundMark x1="65047" y1="91213" x2="65047" y2="91213"/>
                        <a14:foregroundMark x1="65047" y1="98954" x2="65047" y2="98954"/>
                        <a14:foregroundMark x1="94984" y1="39749" x2="94984" y2="39749"/>
                        <a14:foregroundMark x1="98433" y1="39749" x2="98433" y2="39749"/>
                        <a14:foregroundMark x1="47335" y1="59205" x2="47335" y2="59205"/>
                        <a14:foregroundMark x1="54859" y1="31172" x2="54859" y2="31172"/>
                        <a14:foregroundMark x1="61285" y1="95816" x2="61285" y2="95816"/>
                      </a14:backgroundRemoval>
                    </a14:imgEffect>
                  </a14:imgLayer>
                </a14:imgProps>
              </a:ext>
            </a:extLst>
          </a:blip>
          <a:srcRect l="30602" r="12918"/>
          <a:stretch/>
        </p:blipFill>
        <p:spPr>
          <a:xfrm>
            <a:off x="7153835" y="174812"/>
            <a:ext cx="5038165" cy="6683188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20AA2A0C-232C-EF48-B708-67026DEFE3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32964" y="524435"/>
            <a:ext cx="8676222" cy="3200400"/>
          </a:xfrm>
        </p:spPr>
        <p:txBody>
          <a:bodyPr/>
          <a:lstStyle/>
          <a:p>
            <a:r>
              <a:rPr lang="it-IT" dirty="0" err="1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</a:effectLst>
              </a:rPr>
              <a:t>Projects</a:t>
            </a:r>
            <a:r>
              <a:rPr lang="it-IT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</a:effectLst>
              </a:rPr>
              <a:t>’ </a:t>
            </a:r>
            <a:r>
              <a:rPr lang="it-IT" dirty="0" err="1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</a:effectLst>
              </a:rPr>
              <a:t>phases</a:t>
            </a:r>
            <a:br>
              <a:rPr lang="it-IT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</a:effectLst>
              </a:rPr>
            </a:br>
            <a:r>
              <a:rPr lang="it-IT" sz="4000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</a:effectLst>
              </a:rPr>
              <a:t>in culture</a:t>
            </a:r>
            <a:endParaRPr lang="it-IT" dirty="0">
              <a:effectLst>
                <a:glow rad="38100">
                  <a:schemeClr val="bg1">
                    <a:lumMod val="65000"/>
                    <a:lumOff val="35000"/>
                    <a:alpha val="5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378003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2CB0F6F-F65A-B14C-BE2E-456E34736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0"/>
            <a:ext cx="9905998" cy="1905000"/>
          </a:xfrm>
        </p:spPr>
        <p:txBody>
          <a:bodyPr/>
          <a:lstStyle/>
          <a:p>
            <a:r>
              <a:rPr lang="it-IT" dirty="0">
                <a:solidFill>
                  <a:srgbClr val="00B050"/>
                </a:solidFill>
              </a:rPr>
              <a:t>Definition</a:t>
            </a:r>
            <a:r>
              <a:rPr lang="it-IT" dirty="0"/>
              <a:t> </a:t>
            </a:r>
            <a:r>
              <a:rPr lang="it-IT" sz="1600" dirty="0">
                <a:solidFill>
                  <a:schemeClr val="bg1"/>
                </a:solidFill>
              </a:rPr>
              <a:t>and</a:t>
            </a:r>
            <a:r>
              <a:rPr lang="it-IT" dirty="0"/>
              <a:t> </a:t>
            </a:r>
            <a:r>
              <a:rPr lang="it-IT" dirty="0" err="1"/>
              <a:t>Initiation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205A28D-C646-D642-8E99-74360BE3E0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425388"/>
            <a:ext cx="9905998" cy="5432612"/>
          </a:xfrm>
        </p:spPr>
        <p:txBody>
          <a:bodyPr>
            <a:normAutofit/>
          </a:bodyPr>
          <a:lstStyle/>
          <a:p>
            <a:pPr indent="-321750" algn="just">
              <a:spcAft>
                <a:spcPts val="2400"/>
              </a:spcAft>
            </a:pPr>
            <a:r>
              <a:rPr lang="it-IT" sz="2400" dirty="0">
                <a:solidFill>
                  <a:srgbClr val="00B050"/>
                </a:solidFill>
              </a:rPr>
              <a:t>The </a:t>
            </a:r>
            <a:r>
              <a:rPr lang="it-IT" sz="2400" dirty="0" err="1">
                <a:solidFill>
                  <a:srgbClr val="00B050"/>
                </a:solidFill>
              </a:rPr>
              <a:t>aim</a:t>
            </a:r>
            <a:r>
              <a:rPr lang="it-IT" sz="2400" dirty="0">
                <a:solidFill>
                  <a:srgbClr val="00B050"/>
                </a:solidFill>
              </a:rPr>
              <a:t> of the </a:t>
            </a:r>
            <a:r>
              <a:rPr lang="it-IT" sz="2400" b="1" dirty="0">
                <a:solidFill>
                  <a:srgbClr val="00B050"/>
                </a:solidFill>
              </a:rPr>
              <a:t>Definition </a:t>
            </a:r>
            <a:r>
              <a:rPr lang="it-IT" sz="2400" b="1" dirty="0" err="1">
                <a:solidFill>
                  <a:srgbClr val="00B050"/>
                </a:solidFill>
              </a:rPr>
              <a:t>phase</a:t>
            </a:r>
            <a:r>
              <a:rPr lang="it-IT" sz="2400" b="1" dirty="0">
                <a:solidFill>
                  <a:srgbClr val="00B050"/>
                </a:solidFill>
              </a:rPr>
              <a:t> </a:t>
            </a:r>
            <a:r>
              <a:rPr lang="it-IT" sz="2400" dirty="0" err="1">
                <a:solidFill>
                  <a:srgbClr val="00B050"/>
                </a:solidFill>
              </a:rPr>
              <a:t>is</a:t>
            </a:r>
            <a:r>
              <a:rPr lang="it-IT" sz="2400" dirty="0">
                <a:solidFill>
                  <a:srgbClr val="00B050"/>
                </a:solidFill>
              </a:rPr>
              <a:t> to </a:t>
            </a:r>
            <a:r>
              <a:rPr lang="it-IT" sz="2400" dirty="0" err="1">
                <a:solidFill>
                  <a:srgbClr val="00B050"/>
                </a:solidFill>
              </a:rPr>
              <a:t>develop</a:t>
            </a:r>
            <a:r>
              <a:rPr lang="it-IT" sz="2400" dirty="0">
                <a:solidFill>
                  <a:srgbClr val="00B050"/>
                </a:solidFill>
              </a:rPr>
              <a:t> the </a:t>
            </a:r>
            <a:r>
              <a:rPr lang="it-IT" sz="2400" dirty="0" err="1">
                <a:solidFill>
                  <a:srgbClr val="00B050"/>
                </a:solidFill>
              </a:rPr>
              <a:t>artistic</a:t>
            </a:r>
            <a:r>
              <a:rPr lang="it-IT" sz="2400" dirty="0">
                <a:solidFill>
                  <a:srgbClr val="00B050"/>
                </a:solidFill>
              </a:rPr>
              <a:t> idea and the cultural </a:t>
            </a:r>
            <a:r>
              <a:rPr lang="it-IT" sz="2400" dirty="0" err="1">
                <a:solidFill>
                  <a:srgbClr val="00B050"/>
                </a:solidFill>
              </a:rPr>
              <a:t>hypothesis</a:t>
            </a:r>
            <a:r>
              <a:rPr lang="it-IT" sz="2400" dirty="0">
                <a:solidFill>
                  <a:srgbClr val="00B050"/>
                </a:solidFill>
              </a:rPr>
              <a:t> </a:t>
            </a:r>
            <a:r>
              <a:rPr lang="it-IT" sz="2400" dirty="0" err="1">
                <a:solidFill>
                  <a:srgbClr val="00B050"/>
                </a:solidFill>
              </a:rPr>
              <a:t>that</a:t>
            </a:r>
            <a:r>
              <a:rPr lang="it-IT" sz="2400" dirty="0">
                <a:solidFill>
                  <a:srgbClr val="00B050"/>
                </a:solidFill>
              </a:rPr>
              <a:t> </a:t>
            </a:r>
            <a:r>
              <a:rPr lang="it-IT" sz="2400" dirty="0" err="1">
                <a:solidFill>
                  <a:srgbClr val="00B050"/>
                </a:solidFill>
              </a:rPr>
              <a:t>underlie</a:t>
            </a:r>
            <a:r>
              <a:rPr lang="it-IT" sz="2400" dirty="0">
                <a:solidFill>
                  <a:srgbClr val="00B050"/>
                </a:solidFill>
              </a:rPr>
              <a:t> the </a:t>
            </a:r>
            <a:r>
              <a:rPr lang="it-IT" sz="2400" dirty="0" err="1">
                <a:solidFill>
                  <a:srgbClr val="00B050"/>
                </a:solidFill>
              </a:rPr>
              <a:t>will</a:t>
            </a:r>
            <a:r>
              <a:rPr lang="it-IT" sz="2400" dirty="0">
                <a:solidFill>
                  <a:srgbClr val="00B050"/>
                </a:solidFill>
              </a:rPr>
              <a:t> of </a:t>
            </a:r>
            <a:r>
              <a:rPr lang="it-IT" sz="2400" dirty="0" err="1">
                <a:solidFill>
                  <a:srgbClr val="00B050"/>
                </a:solidFill>
              </a:rPr>
              <a:t>one</a:t>
            </a:r>
            <a:r>
              <a:rPr lang="it-IT" sz="2400" dirty="0">
                <a:solidFill>
                  <a:srgbClr val="00B050"/>
                </a:solidFill>
              </a:rPr>
              <a:t> or more </a:t>
            </a:r>
            <a:r>
              <a:rPr lang="it-IT" sz="2400" dirty="0" err="1">
                <a:solidFill>
                  <a:srgbClr val="00B050"/>
                </a:solidFill>
              </a:rPr>
              <a:t>artists</a:t>
            </a:r>
            <a:r>
              <a:rPr lang="it-IT" sz="2400" dirty="0">
                <a:solidFill>
                  <a:srgbClr val="00B050"/>
                </a:solidFill>
              </a:rPr>
              <a:t>, </a:t>
            </a:r>
            <a:r>
              <a:rPr lang="it-IT" sz="2400" dirty="0" err="1">
                <a:solidFill>
                  <a:srgbClr val="00B050"/>
                </a:solidFill>
              </a:rPr>
              <a:t>operators</a:t>
            </a:r>
            <a:r>
              <a:rPr lang="it-IT" sz="2400" dirty="0">
                <a:solidFill>
                  <a:srgbClr val="00B050"/>
                </a:solidFill>
              </a:rPr>
              <a:t> or a cultural </a:t>
            </a:r>
            <a:r>
              <a:rPr lang="it-IT" sz="2400" dirty="0" err="1">
                <a:solidFill>
                  <a:srgbClr val="00B050"/>
                </a:solidFill>
              </a:rPr>
              <a:t>organization</a:t>
            </a:r>
            <a:r>
              <a:rPr lang="it-IT" sz="2400" dirty="0">
                <a:solidFill>
                  <a:srgbClr val="00B050"/>
                </a:solidFill>
              </a:rPr>
              <a:t> to </a:t>
            </a:r>
            <a:r>
              <a:rPr lang="it-IT" sz="2400" dirty="0" err="1">
                <a:solidFill>
                  <a:srgbClr val="00B050"/>
                </a:solidFill>
              </a:rPr>
              <a:t>carry</a:t>
            </a:r>
            <a:r>
              <a:rPr lang="it-IT" sz="2400" dirty="0">
                <a:solidFill>
                  <a:srgbClr val="00B050"/>
                </a:solidFill>
              </a:rPr>
              <a:t> out a </a:t>
            </a:r>
            <a:r>
              <a:rPr lang="it-IT" sz="2400" dirty="0" err="1">
                <a:solidFill>
                  <a:srgbClr val="00B050"/>
                </a:solidFill>
              </a:rPr>
              <a:t>project</a:t>
            </a:r>
            <a:r>
              <a:rPr lang="it-IT" sz="2400" dirty="0">
                <a:solidFill>
                  <a:srgbClr val="00B050"/>
                </a:solidFill>
              </a:rPr>
              <a:t>, </a:t>
            </a:r>
            <a:r>
              <a:rPr lang="it-IT" sz="2400" dirty="0" err="1">
                <a:solidFill>
                  <a:srgbClr val="00B050"/>
                </a:solidFill>
              </a:rPr>
              <a:t>exploring</a:t>
            </a:r>
            <a:r>
              <a:rPr lang="it-IT" sz="2400" dirty="0">
                <a:solidFill>
                  <a:srgbClr val="00B050"/>
                </a:solidFill>
              </a:rPr>
              <a:t> </a:t>
            </a:r>
            <a:r>
              <a:rPr lang="it-IT" sz="2400" dirty="0" err="1">
                <a:solidFill>
                  <a:srgbClr val="00B050"/>
                </a:solidFill>
              </a:rPr>
              <a:t>its</a:t>
            </a:r>
            <a:r>
              <a:rPr lang="it-IT" sz="2400" dirty="0">
                <a:solidFill>
                  <a:srgbClr val="00B050"/>
                </a:solidFill>
              </a:rPr>
              <a:t> </a:t>
            </a:r>
            <a:r>
              <a:rPr lang="it-IT" sz="2400" dirty="0" err="1">
                <a:solidFill>
                  <a:srgbClr val="00B050"/>
                </a:solidFill>
              </a:rPr>
              <a:t>potential</a:t>
            </a:r>
            <a:r>
              <a:rPr lang="it-IT" sz="2400" dirty="0">
                <a:solidFill>
                  <a:srgbClr val="00B050"/>
                </a:solidFill>
              </a:rPr>
              <a:t> in general </a:t>
            </a:r>
            <a:r>
              <a:rPr lang="it-IT" sz="2400" dirty="0" err="1">
                <a:solidFill>
                  <a:srgbClr val="00B050"/>
                </a:solidFill>
              </a:rPr>
              <a:t>terms</a:t>
            </a:r>
            <a:r>
              <a:rPr lang="it-IT" sz="2400" dirty="0">
                <a:solidFill>
                  <a:srgbClr val="00B050"/>
                </a:solidFill>
              </a:rPr>
              <a:t>.</a:t>
            </a:r>
          </a:p>
          <a:p>
            <a:pPr indent="-321750" algn="just">
              <a:spcAft>
                <a:spcPts val="2400"/>
              </a:spcAft>
            </a:pPr>
            <a:r>
              <a:rPr lang="it-IT" sz="2400" dirty="0"/>
              <a:t>The </a:t>
            </a:r>
            <a:r>
              <a:rPr lang="it-IT" sz="2400" dirty="0" err="1"/>
              <a:t>aim</a:t>
            </a:r>
            <a:r>
              <a:rPr lang="it-IT" sz="2400" dirty="0"/>
              <a:t> of </a:t>
            </a:r>
            <a:r>
              <a:rPr lang="it-IT" sz="2400" b="1" dirty="0"/>
              <a:t>the </a:t>
            </a:r>
            <a:r>
              <a:rPr lang="it-IT" sz="2400" b="1" dirty="0" err="1"/>
              <a:t>Initiation</a:t>
            </a:r>
            <a:r>
              <a:rPr lang="it-IT" sz="2400" b="1" dirty="0"/>
              <a:t> </a:t>
            </a:r>
            <a:r>
              <a:rPr lang="it-IT" sz="2400" b="1" dirty="0" err="1"/>
              <a:t>phase</a:t>
            </a:r>
            <a:r>
              <a:rPr lang="it-IT" sz="2400" b="1" dirty="0"/>
              <a:t> </a:t>
            </a:r>
            <a:r>
              <a:rPr lang="it-IT" sz="2400" dirty="0" err="1"/>
              <a:t>is</a:t>
            </a:r>
            <a:r>
              <a:rPr lang="it-IT" sz="2400" dirty="0"/>
              <a:t> to </a:t>
            </a:r>
            <a:r>
              <a:rPr lang="it-IT" sz="2400" dirty="0" err="1"/>
              <a:t>verify</a:t>
            </a:r>
            <a:r>
              <a:rPr lang="it-IT" sz="2400" dirty="0"/>
              <a:t> the </a:t>
            </a:r>
            <a:r>
              <a:rPr lang="it-IT" sz="2400" dirty="0" err="1"/>
              <a:t>feasibility</a:t>
            </a:r>
            <a:r>
              <a:rPr lang="it-IT" sz="2400" dirty="0"/>
              <a:t> of the </a:t>
            </a:r>
            <a:r>
              <a:rPr lang="it-IT" sz="2400" dirty="0" err="1"/>
              <a:t>project</a:t>
            </a:r>
            <a:r>
              <a:rPr lang="it-IT" sz="2400" dirty="0"/>
              <a:t> and </a:t>
            </a:r>
            <a:r>
              <a:rPr lang="it-IT" sz="2400" dirty="0" err="1"/>
              <a:t>structure</a:t>
            </a:r>
            <a:r>
              <a:rPr lang="it-IT" sz="2400" dirty="0"/>
              <a:t> </a:t>
            </a:r>
            <a:r>
              <a:rPr lang="it-IT" sz="2400" dirty="0" err="1"/>
              <a:t>it</a:t>
            </a:r>
            <a:r>
              <a:rPr lang="it-IT" sz="2400" dirty="0"/>
              <a:t>, </a:t>
            </a:r>
            <a:r>
              <a:rPr lang="it-IT" sz="2400" dirty="0" err="1"/>
              <a:t>formalizing</a:t>
            </a:r>
            <a:r>
              <a:rPr lang="it-IT" sz="2400" dirty="0"/>
              <a:t> the </a:t>
            </a:r>
            <a:r>
              <a:rPr lang="it-IT" sz="2400" dirty="0" err="1"/>
              <a:t>development</a:t>
            </a:r>
            <a:r>
              <a:rPr lang="it-IT" sz="2400" dirty="0"/>
              <a:t> </a:t>
            </a:r>
            <a:r>
              <a:rPr lang="it-IT" sz="2400" dirty="0" err="1"/>
              <a:t>path</a:t>
            </a:r>
            <a:r>
              <a:rPr lang="it-IT" sz="2400" dirty="0"/>
              <a:t> in a </a:t>
            </a:r>
            <a:r>
              <a:rPr lang="it-IT" sz="2400" dirty="0" err="1"/>
              <a:t>document</a:t>
            </a:r>
            <a:r>
              <a:rPr lang="it-IT" sz="2400" dirty="0"/>
              <a:t> </a:t>
            </a:r>
            <a:r>
              <a:rPr lang="it-IT" sz="2400" dirty="0" err="1"/>
              <a:t>that</a:t>
            </a:r>
            <a:r>
              <a:rPr lang="it-IT" sz="2400" dirty="0"/>
              <a:t> </a:t>
            </a:r>
            <a:r>
              <a:rPr lang="it-IT" sz="2400" dirty="0" err="1"/>
              <a:t>contains</a:t>
            </a:r>
            <a:r>
              <a:rPr lang="it-IT" sz="2400" dirty="0"/>
              <a:t> a </a:t>
            </a:r>
            <a:r>
              <a:rPr lang="it-IT" sz="2400" dirty="0" err="1"/>
              <a:t>clear</a:t>
            </a:r>
            <a:r>
              <a:rPr lang="it-IT" sz="2400" dirty="0"/>
              <a:t> </a:t>
            </a:r>
            <a:r>
              <a:rPr lang="it-IT" sz="2400" dirty="0" err="1"/>
              <a:t>indication</a:t>
            </a:r>
            <a:r>
              <a:rPr lang="it-IT" sz="2400" dirty="0"/>
              <a:t> of the </a:t>
            </a:r>
            <a:r>
              <a:rPr lang="it-IT" sz="2400" dirty="0" err="1"/>
              <a:t>costs</a:t>
            </a:r>
            <a:r>
              <a:rPr lang="it-IT" sz="2400" dirty="0"/>
              <a:t>, </a:t>
            </a:r>
            <a:r>
              <a:rPr lang="it-IT" sz="2400" dirty="0" err="1"/>
              <a:t>times</a:t>
            </a:r>
            <a:r>
              <a:rPr lang="it-IT" sz="2400" dirty="0"/>
              <a:t> and </a:t>
            </a:r>
            <a:r>
              <a:rPr lang="it-IT" sz="2400" dirty="0" err="1"/>
              <a:t>resources</a:t>
            </a:r>
            <a:r>
              <a:rPr lang="it-IT" sz="2400" dirty="0"/>
              <a:t> </a:t>
            </a:r>
            <a:r>
              <a:rPr lang="it-IT" sz="2400" dirty="0" err="1"/>
              <a:t>needed</a:t>
            </a:r>
            <a:r>
              <a:rPr lang="it-IT" sz="2400" dirty="0"/>
              <a:t> to </a:t>
            </a:r>
            <a:r>
              <a:rPr lang="it-IT" sz="2400" dirty="0" err="1"/>
              <a:t>carry</a:t>
            </a:r>
            <a:r>
              <a:rPr lang="it-IT" sz="2400" dirty="0"/>
              <a:t> </a:t>
            </a:r>
            <a:r>
              <a:rPr lang="it-IT" sz="2400" dirty="0" err="1"/>
              <a:t>it</a:t>
            </a:r>
            <a:r>
              <a:rPr lang="it-IT" sz="2400" dirty="0"/>
              <a:t> out.</a:t>
            </a:r>
          </a:p>
        </p:txBody>
      </p:sp>
      <p:cxnSp>
        <p:nvCxnSpPr>
          <p:cNvPr id="5" name="Connettore 2 4">
            <a:extLst>
              <a:ext uri="{FF2B5EF4-FFF2-40B4-BE49-F238E27FC236}">
                <a16:creationId xmlns:a16="http://schemas.microsoft.com/office/drawing/2014/main" id="{4C33B61A-6815-8146-A27C-F31F2D3BE7BB}"/>
              </a:ext>
            </a:extLst>
          </p:cNvPr>
          <p:cNvCxnSpPr>
            <a:cxnSpLocks/>
          </p:cNvCxnSpPr>
          <p:nvPr/>
        </p:nvCxnSpPr>
        <p:spPr>
          <a:xfrm>
            <a:off x="1277471" y="1425388"/>
            <a:ext cx="6979023" cy="0"/>
          </a:xfrm>
          <a:prstGeom prst="straightConnector1">
            <a:avLst/>
          </a:prstGeom>
          <a:ln w="31750" cmpd="dbl">
            <a:solidFill>
              <a:srgbClr val="92D050"/>
            </a:solidFill>
            <a:headEnd type="none" w="med" len="med"/>
            <a:tailEnd type="oval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7" name="Immagine 2" descr="Immagine 2">
            <a:extLst>
              <a:ext uri="{FF2B5EF4-FFF2-40B4-BE49-F238E27FC236}">
                <a16:creationId xmlns:a16="http://schemas.microsoft.com/office/drawing/2014/main" id="{7493163E-C654-1A44-8326-C47249C78F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rcRect r="55877"/>
          <a:stretch>
            <a:fillRect/>
          </a:stretch>
        </p:blipFill>
        <p:spPr>
          <a:xfrm>
            <a:off x="8190944" y="465113"/>
            <a:ext cx="1514831" cy="143988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923373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2CB0F6F-F65A-B14C-BE2E-456E34736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0"/>
            <a:ext cx="9905998" cy="1905000"/>
          </a:xfrm>
        </p:spPr>
        <p:txBody>
          <a:bodyPr/>
          <a:lstStyle/>
          <a:p>
            <a:r>
              <a:rPr lang="it-IT" dirty="0">
                <a:solidFill>
                  <a:srgbClr val="00B050"/>
                </a:solidFill>
              </a:rPr>
              <a:t>Definition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205A28D-C646-D642-8E99-74360BE3E0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851211"/>
            <a:ext cx="9905998" cy="4791635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600"/>
              </a:spcBef>
              <a:spcAft>
                <a:spcPts val="800"/>
              </a:spcAft>
              <a:buNone/>
            </a:pPr>
            <a:r>
              <a:rPr lang="it-IT" sz="2400" dirty="0">
                <a:solidFill>
                  <a:schemeClr val="tx1"/>
                </a:solidFill>
              </a:rPr>
              <a:t>Some </a:t>
            </a:r>
            <a:r>
              <a:rPr lang="it-IT" sz="2400" dirty="0" err="1">
                <a:solidFill>
                  <a:schemeClr val="tx1"/>
                </a:solidFill>
              </a:rPr>
              <a:t>steps</a:t>
            </a:r>
            <a:r>
              <a:rPr lang="it-IT" sz="2400" dirty="0">
                <a:solidFill>
                  <a:schemeClr val="tx1"/>
                </a:solidFill>
              </a:rPr>
              <a:t> are </a:t>
            </a:r>
            <a:r>
              <a:rPr lang="it-IT" sz="2400" dirty="0" err="1">
                <a:solidFill>
                  <a:schemeClr val="tx1"/>
                </a:solidFill>
              </a:rPr>
              <a:t>needed</a:t>
            </a:r>
            <a:r>
              <a:rPr lang="it-IT" sz="2400" dirty="0">
                <a:solidFill>
                  <a:schemeClr val="tx1"/>
                </a:solidFill>
              </a:rPr>
              <a:t> in </a:t>
            </a:r>
            <a:r>
              <a:rPr lang="it-IT" sz="2400" dirty="0" err="1">
                <a:solidFill>
                  <a:schemeClr val="tx1"/>
                </a:solidFill>
              </a:rPr>
              <a:t>this</a:t>
            </a:r>
            <a:r>
              <a:rPr lang="it-IT" sz="2400" dirty="0">
                <a:solidFill>
                  <a:schemeClr val="tx1"/>
                </a:solidFill>
              </a:rPr>
              <a:t> </a:t>
            </a:r>
            <a:r>
              <a:rPr lang="it-IT" sz="2400" dirty="0" err="1">
                <a:solidFill>
                  <a:schemeClr val="tx1"/>
                </a:solidFill>
              </a:rPr>
              <a:t>phase</a:t>
            </a:r>
            <a:r>
              <a:rPr lang="it-IT" sz="2400" dirty="0">
                <a:solidFill>
                  <a:schemeClr val="tx1"/>
                </a:solidFill>
              </a:rPr>
              <a:t> </a:t>
            </a:r>
            <a:r>
              <a:rPr lang="it-IT" sz="2400" dirty="0" err="1">
                <a:solidFill>
                  <a:schemeClr val="tx1"/>
                </a:solidFill>
              </a:rPr>
              <a:t>which</a:t>
            </a:r>
            <a:r>
              <a:rPr lang="it-IT" sz="2400" dirty="0">
                <a:solidFill>
                  <a:schemeClr val="tx1"/>
                </a:solidFill>
              </a:rPr>
              <a:t> </a:t>
            </a:r>
            <a:r>
              <a:rPr lang="it-IT" sz="2400" dirty="0" err="1">
                <a:solidFill>
                  <a:schemeClr val="tx1"/>
                </a:solidFill>
              </a:rPr>
              <a:t>allow</a:t>
            </a:r>
            <a:r>
              <a:rPr lang="it-IT" sz="2400" dirty="0">
                <a:solidFill>
                  <a:schemeClr val="tx1"/>
                </a:solidFill>
              </a:rPr>
              <a:t> a </a:t>
            </a:r>
            <a:r>
              <a:rPr lang="it-IT" sz="2400" dirty="0" err="1">
                <a:solidFill>
                  <a:schemeClr val="tx1"/>
                </a:solidFill>
              </a:rPr>
              <a:t>better</a:t>
            </a:r>
            <a:r>
              <a:rPr lang="it-IT" sz="2400" dirty="0">
                <a:solidFill>
                  <a:schemeClr val="tx1"/>
                </a:solidFill>
              </a:rPr>
              <a:t> success of the </a:t>
            </a:r>
            <a:r>
              <a:rPr lang="it-IT" sz="2400" dirty="0" err="1">
                <a:solidFill>
                  <a:schemeClr val="tx1"/>
                </a:solidFill>
              </a:rPr>
              <a:t>project</a:t>
            </a:r>
            <a:r>
              <a:rPr lang="it-IT" sz="2400" dirty="0">
                <a:solidFill>
                  <a:schemeClr val="tx1"/>
                </a:solidFill>
              </a:rPr>
              <a:t> </a:t>
            </a:r>
            <a:r>
              <a:rPr lang="it-IT" sz="2400" dirty="0" err="1">
                <a:solidFill>
                  <a:schemeClr val="tx1"/>
                </a:solidFill>
              </a:rPr>
              <a:t>draft</a:t>
            </a:r>
            <a:r>
              <a:rPr lang="it-IT" sz="2400" dirty="0">
                <a:solidFill>
                  <a:schemeClr val="tx1"/>
                </a:solidFill>
              </a:rPr>
              <a:t>:</a:t>
            </a:r>
          </a:p>
          <a:p>
            <a:pPr algn="just">
              <a:spcBef>
                <a:spcPts val="600"/>
              </a:spcBef>
              <a:spcAft>
                <a:spcPts val="800"/>
              </a:spcAft>
            </a:pPr>
            <a:r>
              <a:rPr lang="it-IT" sz="2400" dirty="0" err="1">
                <a:solidFill>
                  <a:srgbClr val="00B050"/>
                </a:solidFill>
              </a:rPr>
              <a:t>Identify</a:t>
            </a:r>
            <a:r>
              <a:rPr lang="it-IT" sz="2400" dirty="0">
                <a:solidFill>
                  <a:srgbClr val="00B050"/>
                </a:solidFill>
              </a:rPr>
              <a:t> </a:t>
            </a:r>
            <a:r>
              <a:rPr lang="it-IT" sz="2400" dirty="0" err="1">
                <a:solidFill>
                  <a:srgbClr val="00B050"/>
                </a:solidFill>
              </a:rPr>
              <a:t>needs</a:t>
            </a:r>
            <a:r>
              <a:rPr lang="it-IT" sz="2400" dirty="0">
                <a:solidFill>
                  <a:srgbClr val="00B050"/>
                </a:solidFill>
              </a:rPr>
              <a:t> </a:t>
            </a:r>
            <a:r>
              <a:rPr lang="it-IT" sz="2400" dirty="0">
                <a:solidFill>
                  <a:schemeClr val="tx1"/>
                </a:solidFill>
              </a:rPr>
              <a:t>and</a:t>
            </a:r>
            <a:r>
              <a:rPr lang="it-IT" sz="2400" dirty="0">
                <a:solidFill>
                  <a:srgbClr val="00B050"/>
                </a:solidFill>
              </a:rPr>
              <a:t> </a:t>
            </a:r>
            <a:r>
              <a:rPr lang="it-IT" sz="2400" dirty="0" err="1">
                <a:solidFill>
                  <a:srgbClr val="00B050"/>
                </a:solidFill>
              </a:rPr>
              <a:t>motivations</a:t>
            </a:r>
            <a:endParaRPr lang="it-IT" sz="2400" dirty="0">
              <a:solidFill>
                <a:srgbClr val="00B050"/>
              </a:solidFill>
            </a:endParaRPr>
          </a:p>
          <a:p>
            <a:pPr algn="just">
              <a:spcBef>
                <a:spcPts val="600"/>
              </a:spcBef>
              <a:spcAft>
                <a:spcPts val="800"/>
              </a:spcAft>
            </a:pPr>
            <a:r>
              <a:rPr lang="it-IT" sz="2400" dirty="0" err="1">
                <a:solidFill>
                  <a:srgbClr val="00B050"/>
                </a:solidFill>
              </a:rPr>
              <a:t>Develop</a:t>
            </a:r>
            <a:r>
              <a:rPr lang="it-IT" sz="2400" dirty="0">
                <a:solidFill>
                  <a:srgbClr val="00B050"/>
                </a:solidFill>
              </a:rPr>
              <a:t> </a:t>
            </a:r>
            <a:r>
              <a:rPr lang="it-IT" sz="2400" dirty="0" err="1">
                <a:solidFill>
                  <a:srgbClr val="00B050"/>
                </a:solidFill>
              </a:rPr>
              <a:t>insights</a:t>
            </a:r>
            <a:r>
              <a:rPr lang="it-IT" sz="2400" dirty="0">
                <a:solidFill>
                  <a:srgbClr val="00B050"/>
                </a:solidFill>
              </a:rPr>
              <a:t> </a:t>
            </a:r>
            <a:r>
              <a:rPr lang="it-IT" sz="2400" dirty="0">
                <a:solidFill>
                  <a:schemeClr val="tx1"/>
                </a:solidFill>
              </a:rPr>
              <a:t>and</a:t>
            </a:r>
            <a:r>
              <a:rPr lang="it-IT" sz="2400" dirty="0">
                <a:solidFill>
                  <a:srgbClr val="00B050"/>
                </a:solidFill>
              </a:rPr>
              <a:t> </a:t>
            </a:r>
            <a:r>
              <a:rPr lang="it-IT" sz="2400" dirty="0" err="1">
                <a:solidFill>
                  <a:srgbClr val="00B050"/>
                </a:solidFill>
              </a:rPr>
              <a:t>key</a:t>
            </a:r>
            <a:r>
              <a:rPr lang="it-IT" sz="2400" dirty="0">
                <a:solidFill>
                  <a:srgbClr val="00B050"/>
                </a:solidFill>
              </a:rPr>
              <a:t> </a:t>
            </a:r>
            <a:r>
              <a:rPr lang="it-IT" sz="2400" dirty="0" err="1">
                <a:solidFill>
                  <a:srgbClr val="00B050"/>
                </a:solidFill>
              </a:rPr>
              <a:t>elements</a:t>
            </a:r>
            <a:endParaRPr lang="it-IT" sz="2400" dirty="0">
              <a:solidFill>
                <a:srgbClr val="00B050"/>
              </a:solidFill>
            </a:endParaRPr>
          </a:p>
          <a:p>
            <a:pPr algn="just">
              <a:spcBef>
                <a:spcPts val="600"/>
              </a:spcBef>
              <a:spcAft>
                <a:spcPts val="800"/>
              </a:spcAft>
            </a:pPr>
            <a:r>
              <a:rPr lang="it-IT" sz="2400" dirty="0">
                <a:solidFill>
                  <a:srgbClr val="00B050"/>
                </a:solidFill>
              </a:rPr>
              <a:t>Focus on the </a:t>
            </a:r>
            <a:r>
              <a:rPr lang="it-IT" sz="2400" dirty="0" err="1">
                <a:solidFill>
                  <a:srgbClr val="00B050"/>
                </a:solidFill>
              </a:rPr>
              <a:t>possible</a:t>
            </a:r>
            <a:r>
              <a:rPr lang="it-IT" sz="2400" dirty="0">
                <a:solidFill>
                  <a:srgbClr val="00B050"/>
                </a:solidFill>
              </a:rPr>
              <a:t> </a:t>
            </a:r>
            <a:r>
              <a:rPr lang="it-IT" sz="2400" dirty="0" err="1">
                <a:solidFill>
                  <a:srgbClr val="00B050"/>
                </a:solidFill>
              </a:rPr>
              <a:t>objectives</a:t>
            </a:r>
            <a:r>
              <a:rPr lang="it-IT" sz="2400" dirty="0">
                <a:solidFill>
                  <a:srgbClr val="00B050"/>
                </a:solidFill>
              </a:rPr>
              <a:t> of the </a:t>
            </a:r>
            <a:r>
              <a:rPr lang="it-IT" sz="2400" dirty="0" err="1">
                <a:solidFill>
                  <a:srgbClr val="00B050"/>
                </a:solidFill>
              </a:rPr>
              <a:t>project</a:t>
            </a:r>
            <a:endParaRPr lang="it-IT" sz="2400" dirty="0">
              <a:solidFill>
                <a:srgbClr val="00B050"/>
              </a:solidFill>
            </a:endParaRPr>
          </a:p>
          <a:p>
            <a:pPr algn="just">
              <a:spcBef>
                <a:spcPts val="600"/>
              </a:spcBef>
              <a:spcAft>
                <a:spcPts val="800"/>
              </a:spcAft>
            </a:pPr>
            <a:r>
              <a:rPr lang="it-IT" sz="2400" dirty="0" err="1">
                <a:solidFill>
                  <a:srgbClr val="00B050"/>
                </a:solidFill>
              </a:rPr>
              <a:t>Predict</a:t>
            </a:r>
            <a:r>
              <a:rPr lang="it-IT" sz="2400" dirty="0">
                <a:solidFill>
                  <a:srgbClr val="00B050"/>
                </a:solidFill>
              </a:rPr>
              <a:t> the </a:t>
            </a:r>
            <a:r>
              <a:rPr lang="it-IT" sz="2400" dirty="0" err="1">
                <a:solidFill>
                  <a:srgbClr val="00B050"/>
                </a:solidFill>
              </a:rPr>
              <a:t>expected</a:t>
            </a:r>
            <a:r>
              <a:rPr lang="it-IT" sz="2400" dirty="0">
                <a:solidFill>
                  <a:srgbClr val="00B050"/>
                </a:solidFill>
              </a:rPr>
              <a:t> </a:t>
            </a:r>
            <a:r>
              <a:rPr lang="it-IT" sz="2400" dirty="0" err="1">
                <a:solidFill>
                  <a:srgbClr val="00B050"/>
                </a:solidFill>
              </a:rPr>
              <a:t>results</a:t>
            </a:r>
            <a:r>
              <a:rPr lang="it-IT" sz="2400" dirty="0">
                <a:solidFill>
                  <a:srgbClr val="00B050"/>
                </a:solidFill>
              </a:rPr>
              <a:t> </a:t>
            </a:r>
            <a:r>
              <a:rPr lang="it-IT" sz="2400" dirty="0">
                <a:solidFill>
                  <a:schemeClr val="tx1"/>
                </a:solidFill>
              </a:rPr>
              <a:t>(</a:t>
            </a:r>
            <a:r>
              <a:rPr lang="it-IT" sz="2400" dirty="0" err="1">
                <a:solidFill>
                  <a:schemeClr val="tx1"/>
                </a:solidFill>
              </a:rPr>
              <a:t>products</a:t>
            </a:r>
            <a:r>
              <a:rPr lang="it-IT" sz="2400" dirty="0">
                <a:solidFill>
                  <a:schemeClr val="tx1"/>
                </a:solidFill>
              </a:rPr>
              <a:t>; </a:t>
            </a:r>
            <a:r>
              <a:rPr lang="it-IT" sz="2400" dirty="0" err="1">
                <a:solidFill>
                  <a:schemeClr val="tx1"/>
                </a:solidFill>
              </a:rPr>
              <a:t>services</a:t>
            </a:r>
            <a:r>
              <a:rPr lang="it-IT" sz="2400" dirty="0">
                <a:solidFill>
                  <a:schemeClr val="tx1"/>
                </a:solidFill>
              </a:rPr>
              <a:t>; benefits)</a:t>
            </a:r>
          </a:p>
          <a:p>
            <a:pPr algn="just">
              <a:spcBef>
                <a:spcPts val="600"/>
              </a:spcBef>
              <a:spcAft>
                <a:spcPts val="800"/>
              </a:spcAft>
            </a:pPr>
            <a:r>
              <a:rPr lang="it-IT" sz="2400" dirty="0" err="1">
                <a:solidFill>
                  <a:srgbClr val="00B050"/>
                </a:solidFill>
              </a:rPr>
              <a:t>Maintain</a:t>
            </a:r>
            <a:r>
              <a:rPr lang="it-IT" sz="2400" dirty="0">
                <a:solidFill>
                  <a:srgbClr val="00B050"/>
                </a:solidFill>
              </a:rPr>
              <a:t> the </a:t>
            </a:r>
            <a:r>
              <a:rPr lang="it-IT" sz="2400" dirty="0" err="1">
                <a:solidFill>
                  <a:srgbClr val="00B050"/>
                </a:solidFill>
              </a:rPr>
              <a:t>overall</a:t>
            </a:r>
            <a:r>
              <a:rPr lang="it-IT" sz="2400" dirty="0">
                <a:solidFill>
                  <a:srgbClr val="00B050"/>
                </a:solidFill>
              </a:rPr>
              <a:t> </a:t>
            </a:r>
            <a:r>
              <a:rPr lang="it-IT" sz="2400" dirty="0" err="1">
                <a:solidFill>
                  <a:srgbClr val="00B050"/>
                </a:solidFill>
              </a:rPr>
              <a:t>consistency</a:t>
            </a:r>
            <a:r>
              <a:rPr lang="it-IT" sz="2400" dirty="0">
                <a:solidFill>
                  <a:srgbClr val="00B050"/>
                </a:solidFill>
              </a:rPr>
              <a:t> of the </a:t>
            </a:r>
            <a:r>
              <a:rPr lang="it-IT" sz="2400" dirty="0" err="1">
                <a:solidFill>
                  <a:srgbClr val="00B050"/>
                </a:solidFill>
              </a:rPr>
              <a:t>project</a:t>
            </a:r>
            <a:endParaRPr lang="it-IT" sz="2400" dirty="0">
              <a:solidFill>
                <a:srgbClr val="00B050"/>
              </a:solidFill>
            </a:endParaRPr>
          </a:p>
          <a:p>
            <a:pPr algn="just">
              <a:spcBef>
                <a:spcPts val="600"/>
              </a:spcBef>
              <a:spcAft>
                <a:spcPts val="800"/>
              </a:spcAft>
            </a:pPr>
            <a:r>
              <a:rPr lang="it-IT" sz="2400" dirty="0" err="1">
                <a:solidFill>
                  <a:srgbClr val="00B050"/>
                </a:solidFill>
              </a:rPr>
              <a:t>Evaluate</a:t>
            </a:r>
            <a:r>
              <a:rPr lang="it-IT" sz="2400" dirty="0">
                <a:solidFill>
                  <a:srgbClr val="00B050"/>
                </a:solidFill>
              </a:rPr>
              <a:t> the </a:t>
            </a:r>
            <a:r>
              <a:rPr lang="it-IT" sz="2400" dirty="0" err="1">
                <a:solidFill>
                  <a:srgbClr val="00B050"/>
                </a:solidFill>
              </a:rPr>
              <a:t>idea's</a:t>
            </a:r>
            <a:r>
              <a:rPr lang="it-IT" sz="2400" dirty="0">
                <a:solidFill>
                  <a:srgbClr val="00B050"/>
                </a:solidFill>
              </a:rPr>
              <a:t> </a:t>
            </a:r>
            <a:r>
              <a:rPr lang="it-IT" sz="2400" dirty="0" err="1">
                <a:solidFill>
                  <a:srgbClr val="00B050"/>
                </a:solidFill>
              </a:rPr>
              <a:t>compliance</a:t>
            </a:r>
            <a:r>
              <a:rPr lang="it-IT" sz="2400" dirty="0">
                <a:solidFill>
                  <a:srgbClr val="00B050"/>
                </a:solidFill>
              </a:rPr>
              <a:t> with </a:t>
            </a:r>
            <a:r>
              <a:rPr lang="it-IT" sz="2400" dirty="0" err="1">
                <a:solidFill>
                  <a:srgbClr val="00B050"/>
                </a:solidFill>
              </a:rPr>
              <a:t>expectations</a:t>
            </a:r>
            <a:endParaRPr lang="it-IT" sz="2400" dirty="0">
              <a:solidFill>
                <a:srgbClr val="00B050"/>
              </a:solidFill>
            </a:endParaRPr>
          </a:p>
          <a:p>
            <a:pPr algn="just">
              <a:spcBef>
                <a:spcPts val="600"/>
              </a:spcBef>
              <a:spcAft>
                <a:spcPts val="800"/>
              </a:spcAft>
            </a:pPr>
            <a:r>
              <a:rPr lang="it-IT" sz="2400" dirty="0" err="1">
                <a:solidFill>
                  <a:srgbClr val="00B050"/>
                </a:solidFill>
              </a:rPr>
              <a:t>Discuss</a:t>
            </a:r>
            <a:r>
              <a:rPr lang="it-IT" sz="2400" dirty="0">
                <a:solidFill>
                  <a:srgbClr val="00B050"/>
                </a:solidFill>
              </a:rPr>
              <a:t> the idea with </a:t>
            </a:r>
            <a:r>
              <a:rPr lang="it-IT" sz="2400" dirty="0" err="1">
                <a:solidFill>
                  <a:srgbClr val="00B050"/>
                </a:solidFill>
              </a:rPr>
              <a:t>internal</a:t>
            </a:r>
            <a:r>
              <a:rPr lang="it-IT" sz="2400" dirty="0">
                <a:solidFill>
                  <a:srgbClr val="00B050"/>
                </a:solidFill>
              </a:rPr>
              <a:t> </a:t>
            </a:r>
            <a:r>
              <a:rPr lang="it-IT" sz="2400" dirty="0" err="1">
                <a:solidFill>
                  <a:srgbClr val="00B050"/>
                </a:solidFill>
              </a:rPr>
              <a:t>subjects</a:t>
            </a:r>
            <a:r>
              <a:rPr lang="it-IT" sz="2400" dirty="0">
                <a:solidFill>
                  <a:srgbClr val="00B050"/>
                </a:solidFill>
              </a:rPr>
              <a:t> </a:t>
            </a:r>
            <a:r>
              <a:rPr lang="it-IT" sz="2400" dirty="0">
                <a:solidFill>
                  <a:schemeClr val="tx1"/>
                </a:solidFill>
              </a:rPr>
              <a:t>and</a:t>
            </a:r>
            <a:r>
              <a:rPr lang="it-IT" sz="2400" dirty="0">
                <a:solidFill>
                  <a:srgbClr val="00B050"/>
                </a:solidFill>
              </a:rPr>
              <a:t> </a:t>
            </a:r>
            <a:r>
              <a:rPr lang="it-IT" sz="2400" dirty="0" err="1">
                <a:solidFill>
                  <a:srgbClr val="00B050"/>
                </a:solidFill>
              </a:rPr>
              <a:t>reach</a:t>
            </a:r>
            <a:r>
              <a:rPr lang="it-IT" sz="2400" dirty="0">
                <a:solidFill>
                  <a:srgbClr val="00B050"/>
                </a:solidFill>
              </a:rPr>
              <a:t> a </a:t>
            </a:r>
            <a:r>
              <a:rPr lang="it-IT" sz="2400" dirty="0" err="1">
                <a:solidFill>
                  <a:srgbClr val="00B050"/>
                </a:solidFill>
              </a:rPr>
              <a:t>formal</a:t>
            </a:r>
            <a:r>
              <a:rPr lang="it-IT" sz="2400" dirty="0">
                <a:solidFill>
                  <a:srgbClr val="00B050"/>
                </a:solidFill>
              </a:rPr>
              <a:t> </a:t>
            </a:r>
            <a:r>
              <a:rPr lang="it-IT" sz="2400" dirty="0" err="1">
                <a:solidFill>
                  <a:srgbClr val="00B050"/>
                </a:solidFill>
              </a:rPr>
              <a:t>approval</a:t>
            </a:r>
            <a:endParaRPr lang="it-IT" sz="2400" dirty="0">
              <a:solidFill>
                <a:srgbClr val="00B050"/>
              </a:solidFill>
            </a:endParaRPr>
          </a:p>
        </p:txBody>
      </p:sp>
      <p:cxnSp>
        <p:nvCxnSpPr>
          <p:cNvPr id="5" name="Connettore 2 4">
            <a:extLst>
              <a:ext uri="{FF2B5EF4-FFF2-40B4-BE49-F238E27FC236}">
                <a16:creationId xmlns:a16="http://schemas.microsoft.com/office/drawing/2014/main" id="{4C33B61A-6815-8146-A27C-F31F2D3BE7BB}"/>
              </a:ext>
            </a:extLst>
          </p:cNvPr>
          <p:cNvCxnSpPr>
            <a:cxnSpLocks/>
          </p:cNvCxnSpPr>
          <p:nvPr/>
        </p:nvCxnSpPr>
        <p:spPr>
          <a:xfrm>
            <a:off x="1277471" y="1425388"/>
            <a:ext cx="6979023" cy="0"/>
          </a:xfrm>
          <a:prstGeom prst="straightConnector1">
            <a:avLst/>
          </a:prstGeom>
          <a:ln w="31750" cmpd="dbl">
            <a:solidFill>
              <a:srgbClr val="92D050"/>
            </a:solidFill>
            <a:headEnd type="none" w="med" len="med"/>
            <a:tailEnd type="oval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7" name="Immagine 2" descr="Immagine 2">
            <a:extLst>
              <a:ext uri="{FF2B5EF4-FFF2-40B4-BE49-F238E27FC236}">
                <a16:creationId xmlns:a16="http://schemas.microsoft.com/office/drawing/2014/main" id="{7493163E-C654-1A44-8326-C47249C78F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rcRect r="55877"/>
          <a:stretch>
            <a:fillRect/>
          </a:stretch>
        </p:blipFill>
        <p:spPr>
          <a:xfrm>
            <a:off x="8190944" y="465113"/>
            <a:ext cx="1514831" cy="143988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978528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2CB0F6F-F65A-B14C-BE2E-456E34736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0"/>
            <a:ext cx="9905998" cy="1905000"/>
          </a:xfrm>
        </p:spPr>
        <p:txBody>
          <a:bodyPr/>
          <a:lstStyle/>
          <a:p>
            <a:r>
              <a:rPr lang="it-IT" dirty="0">
                <a:solidFill>
                  <a:srgbClr val="00B050"/>
                </a:solidFill>
              </a:rPr>
              <a:t>Definition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205A28D-C646-D642-8E99-74360BE3E0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945341"/>
            <a:ext cx="9905998" cy="4549588"/>
          </a:xfrm>
        </p:spPr>
        <p:txBody>
          <a:bodyPr>
            <a:noAutofit/>
          </a:bodyPr>
          <a:lstStyle/>
          <a:p>
            <a:pPr marL="0" indent="0" algn="just">
              <a:spcBef>
                <a:spcPts val="600"/>
              </a:spcBef>
              <a:buNone/>
            </a:pPr>
            <a:r>
              <a:rPr lang="it-IT" sz="2500" dirty="0" err="1">
                <a:solidFill>
                  <a:schemeClr val="tx1"/>
                </a:solidFill>
              </a:rPr>
              <a:t>It</a:t>
            </a:r>
            <a:r>
              <a:rPr lang="it-IT" sz="2500" dirty="0">
                <a:solidFill>
                  <a:schemeClr val="tx1"/>
                </a:solidFill>
              </a:rPr>
              <a:t> </a:t>
            </a:r>
            <a:r>
              <a:rPr lang="it-IT" sz="2500" dirty="0" err="1">
                <a:solidFill>
                  <a:schemeClr val="tx1"/>
                </a:solidFill>
              </a:rPr>
              <a:t>is</a:t>
            </a:r>
            <a:r>
              <a:rPr lang="it-IT" sz="2500" dirty="0">
                <a:solidFill>
                  <a:schemeClr val="tx1"/>
                </a:solidFill>
              </a:rPr>
              <a:t> </a:t>
            </a:r>
            <a:r>
              <a:rPr lang="it-IT" sz="2500" dirty="0" err="1">
                <a:solidFill>
                  <a:schemeClr val="tx1"/>
                </a:solidFill>
              </a:rPr>
              <a:t>important</a:t>
            </a:r>
            <a:r>
              <a:rPr lang="it-IT" sz="2500" dirty="0">
                <a:solidFill>
                  <a:schemeClr val="tx1"/>
                </a:solidFill>
              </a:rPr>
              <a:t> to </a:t>
            </a:r>
            <a:r>
              <a:rPr lang="it-IT" sz="2500" dirty="0" err="1">
                <a:solidFill>
                  <a:schemeClr val="tx1"/>
                </a:solidFill>
              </a:rPr>
              <a:t>keep</a:t>
            </a:r>
            <a:r>
              <a:rPr lang="it-IT" sz="2500" dirty="0">
                <a:solidFill>
                  <a:schemeClr val="tx1"/>
                </a:solidFill>
              </a:rPr>
              <a:t> in </a:t>
            </a:r>
            <a:r>
              <a:rPr lang="it-IT" sz="2500" dirty="0" err="1">
                <a:solidFill>
                  <a:schemeClr val="tx1"/>
                </a:solidFill>
              </a:rPr>
              <a:t>mind</a:t>
            </a:r>
            <a:r>
              <a:rPr lang="it-IT" sz="2500" dirty="0">
                <a:solidFill>
                  <a:schemeClr val="tx1"/>
                </a:solidFill>
              </a:rPr>
              <a:t> some of the </a:t>
            </a:r>
            <a:r>
              <a:rPr lang="it-IT" sz="2500" dirty="0" err="1">
                <a:solidFill>
                  <a:schemeClr val="tx1"/>
                </a:solidFill>
              </a:rPr>
              <a:t>project's</a:t>
            </a:r>
            <a:r>
              <a:rPr lang="it-IT" sz="2500" dirty="0">
                <a:solidFill>
                  <a:schemeClr val="tx1"/>
                </a:solidFill>
              </a:rPr>
              <a:t> </a:t>
            </a:r>
            <a:r>
              <a:rPr lang="it-IT" sz="2500" dirty="0" err="1">
                <a:solidFill>
                  <a:schemeClr val="tx1"/>
                </a:solidFill>
              </a:rPr>
              <a:t>areas</a:t>
            </a:r>
            <a:r>
              <a:rPr lang="it-IT" sz="2500" dirty="0">
                <a:solidFill>
                  <a:schemeClr val="tx1"/>
                </a:solidFill>
              </a:rPr>
              <a:t> of impact:</a:t>
            </a:r>
          </a:p>
          <a:p>
            <a:pPr indent="-321750" algn="just">
              <a:spcBef>
                <a:spcPts val="600"/>
              </a:spcBef>
            </a:pPr>
            <a:r>
              <a:rPr lang="it-IT" sz="2500" dirty="0">
                <a:solidFill>
                  <a:srgbClr val="00B050"/>
                </a:solidFill>
              </a:rPr>
              <a:t>Socio-</a:t>
            </a:r>
            <a:r>
              <a:rPr lang="it-IT" sz="2500" dirty="0" err="1">
                <a:solidFill>
                  <a:srgbClr val="00B050"/>
                </a:solidFill>
              </a:rPr>
              <a:t>economic</a:t>
            </a:r>
            <a:r>
              <a:rPr lang="it-IT" sz="2500" dirty="0">
                <a:solidFill>
                  <a:srgbClr val="00B050"/>
                </a:solidFill>
              </a:rPr>
              <a:t>-</a:t>
            </a:r>
            <a:r>
              <a:rPr lang="it-IT" sz="2500" dirty="0" err="1">
                <a:solidFill>
                  <a:srgbClr val="00B050"/>
                </a:solidFill>
              </a:rPr>
              <a:t>demographic</a:t>
            </a:r>
            <a:r>
              <a:rPr lang="it-IT" sz="2500" dirty="0">
                <a:solidFill>
                  <a:srgbClr val="00B050"/>
                </a:solidFill>
              </a:rPr>
              <a:t> </a:t>
            </a:r>
            <a:r>
              <a:rPr lang="it-IT" sz="2500" dirty="0" err="1">
                <a:solidFill>
                  <a:srgbClr val="00B050"/>
                </a:solidFill>
              </a:rPr>
              <a:t>field</a:t>
            </a:r>
            <a:r>
              <a:rPr lang="it-IT" sz="2500" dirty="0">
                <a:solidFill>
                  <a:srgbClr val="00B050"/>
                </a:solidFill>
              </a:rPr>
              <a:t> </a:t>
            </a:r>
            <a:r>
              <a:rPr lang="it-IT" sz="2500" dirty="0">
                <a:solidFill>
                  <a:schemeClr val="tx1"/>
                </a:solidFill>
              </a:rPr>
              <a:t>(</a:t>
            </a:r>
            <a:r>
              <a:rPr lang="it-IT" sz="2500" dirty="0" err="1">
                <a:solidFill>
                  <a:schemeClr val="tx1"/>
                </a:solidFill>
              </a:rPr>
              <a:t>levels</a:t>
            </a:r>
            <a:r>
              <a:rPr lang="it-IT" sz="2500" dirty="0">
                <a:solidFill>
                  <a:schemeClr val="tx1"/>
                </a:solidFill>
              </a:rPr>
              <a:t> of </a:t>
            </a:r>
            <a:r>
              <a:rPr lang="it-IT" sz="2500" dirty="0" err="1">
                <a:solidFill>
                  <a:schemeClr val="tx1"/>
                </a:solidFill>
              </a:rPr>
              <a:t>education</a:t>
            </a:r>
            <a:r>
              <a:rPr lang="it-IT" sz="2500" dirty="0">
                <a:solidFill>
                  <a:schemeClr val="tx1"/>
                </a:solidFill>
              </a:rPr>
              <a:t>, </a:t>
            </a:r>
            <a:r>
              <a:rPr lang="it-IT" sz="2500" dirty="0" err="1">
                <a:solidFill>
                  <a:schemeClr val="tx1"/>
                </a:solidFill>
              </a:rPr>
              <a:t>economic</a:t>
            </a:r>
            <a:r>
              <a:rPr lang="it-IT" sz="2500" dirty="0">
                <a:solidFill>
                  <a:schemeClr val="tx1"/>
                </a:solidFill>
              </a:rPr>
              <a:t> situation, </a:t>
            </a:r>
            <a:r>
              <a:rPr lang="it-IT" sz="2500" dirty="0" err="1">
                <a:solidFill>
                  <a:schemeClr val="tx1"/>
                </a:solidFill>
              </a:rPr>
              <a:t>existing</a:t>
            </a:r>
            <a:r>
              <a:rPr lang="it-IT" sz="2500" dirty="0">
                <a:solidFill>
                  <a:schemeClr val="tx1"/>
                </a:solidFill>
              </a:rPr>
              <a:t> businesses, </a:t>
            </a:r>
            <a:r>
              <a:rPr lang="it-IT" sz="2500" dirty="0" err="1">
                <a:solidFill>
                  <a:schemeClr val="tx1"/>
                </a:solidFill>
              </a:rPr>
              <a:t>civil</a:t>
            </a:r>
            <a:r>
              <a:rPr lang="it-IT" sz="2500" dirty="0">
                <a:solidFill>
                  <a:schemeClr val="tx1"/>
                </a:solidFill>
              </a:rPr>
              <a:t> life </a:t>
            </a:r>
            <a:r>
              <a:rPr lang="it-IT" sz="2500" dirty="0" err="1">
                <a:solidFill>
                  <a:schemeClr val="tx1"/>
                </a:solidFill>
              </a:rPr>
              <a:t>events</a:t>
            </a:r>
            <a:r>
              <a:rPr lang="it-IT" sz="2500" dirty="0">
                <a:solidFill>
                  <a:schemeClr val="tx1"/>
                </a:solidFill>
              </a:rPr>
              <a:t>, etc.)</a:t>
            </a:r>
          </a:p>
          <a:p>
            <a:pPr indent="-321750" algn="just">
              <a:spcBef>
                <a:spcPts val="600"/>
              </a:spcBef>
            </a:pPr>
            <a:r>
              <a:rPr lang="it-IT" sz="2500" dirty="0" err="1">
                <a:solidFill>
                  <a:srgbClr val="00B050"/>
                </a:solidFill>
              </a:rPr>
              <a:t>Organizational</a:t>
            </a:r>
            <a:r>
              <a:rPr lang="it-IT" sz="2500" dirty="0">
                <a:solidFill>
                  <a:srgbClr val="00B050"/>
                </a:solidFill>
              </a:rPr>
              <a:t> </a:t>
            </a:r>
            <a:r>
              <a:rPr lang="it-IT" sz="2500" dirty="0" err="1">
                <a:solidFill>
                  <a:srgbClr val="00B050"/>
                </a:solidFill>
              </a:rPr>
              <a:t>field</a:t>
            </a:r>
            <a:r>
              <a:rPr lang="it-IT" sz="2500" dirty="0">
                <a:solidFill>
                  <a:srgbClr val="00B050"/>
                </a:solidFill>
              </a:rPr>
              <a:t> </a:t>
            </a:r>
            <a:r>
              <a:rPr lang="it-IT" sz="2500" dirty="0">
                <a:solidFill>
                  <a:schemeClr val="tx1"/>
                </a:solidFill>
              </a:rPr>
              <a:t>(</a:t>
            </a:r>
            <a:r>
              <a:rPr lang="it-IT" sz="2500" dirty="0" err="1">
                <a:solidFill>
                  <a:schemeClr val="tx1"/>
                </a:solidFill>
              </a:rPr>
              <a:t>dedicated</a:t>
            </a:r>
            <a:r>
              <a:rPr lang="it-IT" sz="2500" dirty="0">
                <a:solidFill>
                  <a:schemeClr val="tx1"/>
                </a:solidFill>
              </a:rPr>
              <a:t> and non-</a:t>
            </a:r>
            <a:r>
              <a:rPr lang="it-IT" sz="2500" dirty="0" err="1">
                <a:solidFill>
                  <a:schemeClr val="tx1"/>
                </a:solidFill>
              </a:rPr>
              <a:t>dedicated</a:t>
            </a:r>
            <a:r>
              <a:rPr lang="it-IT" sz="2500" dirty="0">
                <a:solidFill>
                  <a:schemeClr val="tx1"/>
                </a:solidFill>
              </a:rPr>
              <a:t> </a:t>
            </a:r>
            <a:r>
              <a:rPr lang="it-IT" sz="2500" dirty="0" err="1">
                <a:solidFill>
                  <a:schemeClr val="tx1"/>
                </a:solidFill>
              </a:rPr>
              <a:t>spaces</a:t>
            </a:r>
            <a:r>
              <a:rPr lang="it-IT" sz="2500" dirty="0">
                <a:solidFill>
                  <a:schemeClr val="tx1"/>
                </a:solidFill>
              </a:rPr>
              <a:t>, </a:t>
            </a:r>
            <a:r>
              <a:rPr lang="it-IT" sz="2500" dirty="0" err="1">
                <a:solidFill>
                  <a:schemeClr val="tx1"/>
                </a:solidFill>
              </a:rPr>
              <a:t>infrastructures</a:t>
            </a:r>
            <a:r>
              <a:rPr lang="it-IT" sz="2500" dirty="0">
                <a:solidFill>
                  <a:schemeClr val="tx1"/>
                </a:solidFill>
              </a:rPr>
              <a:t>, </a:t>
            </a:r>
            <a:r>
              <a:rPr lang="it-IT" sz="2500" dirty="0" err="1">
                <a:solidFill>
                  <a:schemeClr val="tx1"/>
                </a:solidFill>
              </a:rPr>
              <a:t>communication</a:t>
            </a:r>
            <a:r>
              <a:rPr lang="it-IT" sz="2500" dirty="0">
                <a:solidFill>
                  <a:schemeClr val="tx1"/>
                </a:solidFill>
              </a:rPr>
              <a:t> </a:t>
            </a:r>
            <a:r>
              <a:rPr lang="it-IT" sz="2500" dirty="0" err="1">
                <a:solidFill>
                  <a:schemeClr val="tx1"/>
                </a:solidFill>
              </a:rPr>
              <a:t>routes</a:t>
            </a:r>
            <a:r>
              <a:rPr lang="it-IT" sz="2500" dirty="0">
                <a:solidFill>
                  <a:schemeClr val="tx1"/>
                </a:solidFill>
              </a:rPr>
              <a:t>, </a:t>
            </a:r>
            <a:r>
              <a:rPr lang="it-IT" sz="2500" dirty="0" err="1">
                <a:solidFill>
                  <a:schemeClr val="tx1"/>
                </a:solidFill>
              </a:rPr>
              <a:t>accommodation</a:t>
            </a:r>
            <a:r>
              <a:rPr lang="it-IT" sz="2500" dirty="0">
                <a:solidFill>
                  <a:schemeClr val="tx1"/>
                </a:solidFill>
              </a:rPr>
              <a:t> </a:t>
            </a:r>
            <a:r>
              <a:rPr lang="it-IT" sz="2500" dirty="0" err="1">
                <a:solidFill>
                  <a:schemeClr val="tx1"/>
                </a:solidFill>
              </a:rPr>
              <a:t>facilities</a:t>
            </a:r>
            <a:r>
              <a:rPr lang="it-IT" sz="2500" dirty="0">
                <a:solidFill>
                  <a:schemeClr val="tx1"/>
                </a:solidFill>
              </a:rPr>
              <a:t>, etc.)</a:t>
            </a:r>
          </a:p>
          <a:p>
            <a:pPr indent="-321750" algn="just">
              <a:spcBef>
                <a:spcPts val="600"/>
              </a:spcBef>
            </a:pPr>
            <a:r>
              <a:rPr lang="it-IT" sz="2500" dirty="0" err="1">
                <a:solidFill>
                  <a:srgbClr val="00B050"/>
                </a:solidFill>
              </a:rPr>
              <a:t>Political-institutional</a:t>
            </a:r>
            <a:r>
              <a:rPr lang="it-IT" sz="2500" dirty="0">
                <a:solidFill>
                  <a:srgbClr val="00B050"/>
                </a:solidFill>
              </a:rPr>
              <a:t> </a:t>
            </a:r>
            <a:r>
              <a:rPr lang="it-IT" sz="2500" dirty="0" err="1">
                <a:solidFill>
                  <a:srgbClr val="00B050"/>
                </a:solidFill>
              </a:rPr>
              <a:t>field</a:t>
            </a:r>
            <a:r>
              <a:rPr lang="it-IT" sz="2500" dirty="0">
                <a:solidFill>
                  <a:schemeClr val="tx1"/>
                </a:solidFill>
              </a:rPr>
              <a:t> (</a:t>
            </a:r>
            <a:r>
              <a:rPr lang="it-IT" sz="2500" dirty="0" err="1">
                <a:solidFill>
                  <a:schemeClr val="tx1"/>
                </a:solidFill>
              </a:rPr>
              <a:t>regulations</a:t>
            </a:r>
            <a:r>
              <a:rPr lang="it-IT" sz="2500" dirty="0">
                <a:solidFill>
                  <a:schemeClr val="tx1"/>
                </a:solidFill>
              </a:rPr>
              <a:t> in force, </a:t>
            </a:r>
            <a:r>
              <a:rPr lang="it-IT" sz="2500" dirty="0" err="1">
                <a:solidFill>
                  <a:schemeClr val="tx1"/>
                </a:solidFill>
              </a:rPr>
              <a:t>institutional</a:t>
            </a:r>
            <a:r>
              <a:rPr lang="it-IT" sz="2500" dirty="0">
                <a:solidFill>
                  <a:schemeClr val="tx1"/>
                </a:solidFill>
              </a:rPr>
              <a:t> </a:t>
            </a:r>
            <a:r>
              <a:rPr lang="it-IT" sz="2500" dirty="0" err="1">
                <a:solidFill>
                  <a:schemeClr val="tx1"/>
                </a:solidFill>
              </a:rPr>
              <a:t>arrangements</a:t>
            </a:r>
            <a:r>
              <a:rPr lang="it-IT" sz="2500" dirty="0">
                <a:solidFill>
                  <a:schemeClr val="tx1"/>
                </a:solidFill>
              </a:rPr>
              <a:t>, </a:t>
            </a:r>
            <a:r>
              <a:rPr lang="it-IT" sz="2500" dirty="0" err="1">
                <a:solidFill>
                  <a:schemeClr val="tx1"/>
                </a:solidFill>
              </a:rPr>
              <a:t>guidelines</a:t>
            </a:r>
            <a:r>
              <a:rPr lang="it-IT" sz="2500" dirty="0">
                <a:solidFill>
                  <a:schemeClr val="tx1"/>
                </a:solidFill>
              </a:rPr>
              <a:t> and </a:t>
            </a:r>
            <a:r>
              <a:rPr lang="it-IT" sz="2500" dirty="0" err="1">
                <a:solidFill>
                  <a:schemeClr val="tx1"/>
                </a:solidFill>
              </a:rPr>
              <a:t>attitudes</a:t>
            </a:r>
            <a:r>
              <a:rPr lang="it-IT" sz="2500" dirty="0">
                <a:solidFill>
                  <a:schemeClr val="tx1"/>
                </a:solidFill>
              </a:rPr>
              <a:t>, etc.)</a:t>
            </a:r>
          </a:p>
          <a:p>
            <a:pPr indent="-321750" algn="just">
              <a:spcBef>
                <a:spcPts val="600"/>
              </a:spcBef>
            </a:pPr>
            <a:r>
              <a:rPr lang="it-IT" sz="2500" dirty="0">
                <a:solidFill>
                  <a:srgbClr val="00B050"/>
                </a:solidFill>
              </a:rPr>
              <a:t>Artistic-cultural </a:t>
            </a:r>
            <a:r>
              <a:rPr lang="it-IT" sz="2500" dirty="0" err="1">
                <a:solidFill>
                  <a:srgbClr val="00B050"/>
                </a:solidFill>
              </a:rPr>
              <a:t>field</a:t>
            </a:r>
            <a:r>
              <a:rPr lang="it-IT" sz="2500" dirty="0">
                <a:solidFill>
                  <a:srgbClr val="00B050"/>
                </a:solidFill>
              </a:rPr>
              <a:t> </a:t>
            </a:r>
            <a:r>
              <a:rPr lang="it-IT" sz="2500" dirty="0">
                <a:solidFill>
                  <a:schemeClr val="tx1"/>
                </a:solidFill>
              </a:rPr>
              <a:t>(</a:t>
            </a:r>
            <a:r>
              <a:rPr lang="it-IT" sz="2500" dirty="0" err="1">
                <a:solidFill>
                  <a:schemeClr val="tx1"/>
                </a:solidFill>
              </a:rPr>
              <a:t>predominant</a:t>
            </a:r>
            <a:r>
              <a:rPr lang="it-IT" sz="2500" dirty="0">
                <a:solidFill>
                  <a:schemeClr val="tx1"/>
                </a:solidFill>
              </a:rPr>
              <a:t> </a:t>
            </a:r>
            <a:r>
              <a:rPr lang="it-IT" sz="2500" dirty="0" err="1">
                <a:solidFill>
                  <a:schemeClr val="tx1"/>
                </a:solidFill>
              </a:rPr>
              <a:t>subjects</a:t>
            </a:r>
            <a:r>
              <a:rPr lang="it-IT" sz="2500" dirty="0">
                <a:solidFill>
                  <a:schemeClr val="tx1"/>
                </a:solidFill>
              </a:rPr>
              <a:t> and </a:t>
            </a:r>
            <a:r>
              <a:rPr lang="it-IT" sz="2500" dirty="0" err="1">
                <a:solidFill>
                  <a:schemeClr val="tx1"/>
                </a:solidFill>
              </a:rPr>
              <a:t>initiatives</a:t>
            </a:r>
            <a:r>
              <a:rPr lang="it-IT" sz="2500" dirty="0">
                <a:solidFill>
                  <a:schemeClr val="tx1"/>
                </a:solidFill>
              </a:rPr>
              <a:t>, </a:t>
            </a:r>
            <a:r>
              <a:rPr lang="it-IT" sz="2500" dirty="0" err="1">
                <a:solidFill>
                  <a:schemeClr val="tx1"/>
                </a:solidFill>
              </a:rPr>
              <a:t>traditions</a:t>
            </a:r>
            <a:r>
              <a:rPr lang="it-IT" sz="2500" dirty="0">
                <a:solidFill>
                  <a:schemeClr val="tx1"/>
                </a:solidFill>
              </a:rPr>
              <a:t>, </a:t>
            </a:r>
            <a:r>
              <a:rPr lang="it-IT" sz="2500" dirty="0" err="1">
                <a:solidFill>
                  <a:schemeClr val="tx1"/>
                </a:solidFill>
              </a:rPr>
              <a:t>habits</a:t>
            </a:r>
            <a:r>
              <a:rPr lang="it-IT" sz="2500" dirty="0">
                <a:solidFill>
                  <a:schemeClr val="tx1"/>
                </a:solidFill>
              </a:rPr>
              <a:t> and </a:t>
            </a:r>
            <a:r>
              <a:rPr lang="it-IT" sz="2500" dirty="0" err="1">
                <a:solidFill>
                  <a:schemeClr val="tx1"/>
                </a:solidFill>
              </a:rPr>
              <a:t>attitudes</a:t>
            </a:r>
            <a:r>
              <a:rPr lang="it-IT" sz="2500" dirty="0">
                <a:solidFill>
                  <a:schemeClr val="tx1"/>
                </a:solidFill>
              </a:rPr>
              <a:t>)</a:t>
            </a:r>
          </a:p>
        </p:txBody>
      </p:sp>
      <p:cxnSp>
        <p:nvCxnSpPr>
          <p:cNvPr id="5" name="Connettore 2 4">
            <a:extLst>
              <a:ext uri="{FF2B5EF4-FFF2-40B4-BE49-F238E27FC236}">
                <a16:creationId xmlns:a16="http://schemas.microsoft.com/office/drawing/2014/main" id="{4C33B61A-6815-8146-A27C-F31F2D3BE7BB}"/>
              </a:ext>
            </a:extLst>
          </p:cNvPr>
          <p:cNvCxnSpPr>
            <a:cxnSpLocks/>
          </p:cNvCxnSpPr>
          <p:nvPr/>
        </p:nvCxnSpPr>
        <p:spPr>
          <a:xfrm>
            <a:off x="1277471" y="1425388"/>
            <a:ext cx="6979023" cy="0"/>
          </a:xfrm>
          <a:prstGeom prst="straightConnector1">
            <a:avLst/>
          </a:prstGeom>
          <a:ln w="31750" cmpd="dbl">
            <a:solidFill>
              <a:srgbClr val="92D050"/>
            </a:solidFill>
            <a:headEnd type="none" w="med" len="med"/>
            <a:tailEnd type="oval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7" name="Immagine 2" descr="Immagine 2">
            <a:extLst>
              <a:ext uri="{FF2B5EF4-FFF2-40B4-BE49-F238E27FC236}">
                <a16:creationId xmlns:a16="http://schemas.microsoft.com/office/drawing/2014/main" id="{7493163E-C654-1A44-8326-C47249C78F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rcRect r="55877"/>
          <a:stretch>
            <a:fillRect/>
          </a:stretch>
        </p:blipFill>
        <p:spPr>
          <a:xfrm>
            <a:off x="8190944" y="465113"/>
            <a:ext cx="1514831" cy="143988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455904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2CB0F6F-F65A-B14C-BE2E-456E34736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0"/>
            <a:ext cx="9905998" cy="1905000"/>
          </a:xfrm>
        </p:spPr>
        <p:txBody>
          <a:bodyPr/>
          <a:lstStyle/>
          <a:p>
            <a:r>
              <a:rPr lang="it-IT" dirty="0">
                <a:solidFill>
                  <a:srgbClr val="00B050"/>
                </a:solidFill>
              </a:rPr>
              <a:t>Definition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205A28D-C646-D642-8E99-74360BE3E0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905000"/>
            <a:ext cx="9905998" cy="4549588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600"/>
              </a:spcBef>
              <a:spcAft>
                <a:spcPts val="1200"/>
              </a:spcAft>
              <a:buNone/>
            </a:pPr>
            <a:r>
              <a:rPr lang="it-IT" sz="2800" b="1" dirty="0">
                <a:solidFill>
                  <a:srgbClr val="B9ECBB"/>
                </a:solidFill>
                <a:effectLst/>
              </a:rPr>
              <a:t>Project </a:t>
            </a:r>
            <a:r>
              <a:rPr lang="it-IT" sz="2800" b="1" dirty="0" err="1">
                <a:solidFill>
                  <a:srgbClr val="B9ECBB"/>
                </a:solidFill>
                <a:effectLst/>
              </a:rPr>
              <a:t>environment</a:t>
            </a:r>
            <a:r>
              <a:rPr lang="it-IT" sz="2800" b="1" dirty="0">
                <a:solidFill>
                  <a:srgbClr val="B9ECBB"/>
                </a:solidFill>
                <a:effectLst/>
              </a:rPr>
              <a:t> </a:t>
            </a:r>
            <a:r>
              <a:rPr lang="it-IT" sz="2800" b="1" dirty="0" err="1">
                <a:solidFill>
                  <a:srgbClr val="B9ECBB"/>
                </a:solidFill>
                <a:effectLst/>
              </a:rPr>
              <a:t>represents</a:t>
            </a:r>
            <a:r>
              <a:rPr lang="it-IT" sz="2800" b="1" dirty="0">
                <a:solidFill>
                  <a:srgbClr val="B9ECBB"/>
                </a:solidFill>
                <a:effectLst/>
              </a:rPr>
              <a:t> a connection, </a:t>
            </a:r>
            <a:r>
              <a:rPr lang="it-IT" sz="2800" b="1" dirty="0" err="1">
                <a:solidFill>
                  <a:srgbClr val="B9ECBB"/>
                </a:solidFill>
                <a:effectLst/>
              </a:rPr>
              <a:t>where</a:t>
            </a:r>
            <a:r>
              <a:rPr lang="it-IT" sz="2800" b="1" dirty="0">
                <a:solidFill>
                  <a:srgbClr val="B9ECBB"/>
                </a:solidFill>
                <a:effectLst/>
              </a:rPr>
              <a:t> the project </a:t>
            </a:r>
            <a:r>
              <a:rPr lang="it-IT" sz="2800" b="1" dirty="0" err="1">
                <a:solidFill>
                  <a:srgbClr val="B9ECBB"/>
                </a:solidFill>
                <a:effectLst/>
              </a:rPr>
              <a:t>is</a:t>
            </a:r>
            <a:r>
              <a:rPr lang="it-IT" sz="2800" b="1" dirty="0">
                <a:solidFill>
                  <a:srgbClr val="B9ECBB"/>
                </a:solidFill>
                <a:effectLst/>
              </a:rPr>
              <a:t> </a:t>
            </a:r>
            <a:r>
              <a:rPr lang="it-IT" sz="2800" b="1" dirty="0" err="1">
                <a:solidFill>
                  <a:srgbClr val="B9ECBB"/>
                </a:solidFill>
                <a:effectLst/>
              </a:rPr>
              <a:t>processed</a:t>
            </a:r>
            <a:r>
              <a:rPr lang="it-IT" sz="2800" b="1" dirty="0">
                <a:solidFill>
                  <a:srgbClr val="B9ECBB"/>
                </a:solidFill>
                <a:effectLst/>
              </a:rPr>
              <a:t>!</a:t>
            </a:r>
          </a:p>
          <a:p>
            <a:pPr marL="0" indent="0" algn="just">
              <a:spcBef>
                <a:spcPts val="600"/>
              </a:spcBef>
              <a:spcAft>
                <a:spcPts val="1200"/>
              </a:spcAft>
              <a:buNone/>
            </a:pPr>
            <a:r>
              <a:rPr lang="it-IT" sz="2550" dirty="0" err="1">
                <a:effectLst/>
              </a:rPr>
              <a:t>It</a:t>
            </a:r>
            <a:r>
              <a:rPr lang="it-IT" sz="2550" dirty="0">
                <a:effectLst/>
              </a:rPr>
              <a:t> </a:t>
            </a:r>
            <a:r>
              <a:rPr lang="it-IT" sz="2550" dirty="0" err="1">
                <a:effectLst/>
              </a:rPr>
              <a:t>impacts</a:t>
            </a:r>
            <a:r>
              <a:rPr lang="it-IT" sz="2550" dirty="0">
                <a:effectLst/>
              </a:rPr>
              <a:t> the </a:t>
            </a:r>
            <a:r>
              <a:rPr lang="it-IT" sz="2550" dirty="0" err="1">
                <a:effectLst/>
              </a:rPr>
              <a:t>project</a:t>
            </a:r>
            <a:r>
              <a:rPr lang="it-IT" sz="2550" dirty="0">
                <a:effectLst/>
              </a:rPr>
              <a:t> and </a:t>
            </a:r>
            <a:r>
              <a:rPr lang="it-IT" sz="2550" dirty="0" err="1">
                <a:effectLst/>
              </a:rPr>
              <a:t>is</a:t>
            </a:r>
            <a:r>
              <a:rPr lang="it-IT" sz="2550" dirty="0">
                <a:effectLst/>
              </a:rPr>
              <a:t>, </a:t>
            </a:r>
            <a:r>
              <a:rPr lang="it-IT" sz="2550" dirty="0" err="1">
                <a:effectLst/>
              </a:rPr>
              <a:t>therefore</a:t>
            </a:r>
            <a:r>
              <a:rPr lang="it-IT" sz="2550" dirty="0">
                <a:effectLst/>
              </a:rPr>
              <a:t>, </a:t>
            </a:r>
            <a:r>
              <a:rPr lang="it-IT" sz="2550" dirty="0" err="1">
                <a:effectLst/>
              </a:rPr>
              <a:t>conditioned</a:t>
            </a:r>
            <a:r>
              <a:rPr lang="it-IT" sz="2550" dirty="0">
                <a:effectLst/>
              </a:rPr>
              <a:t>. </a:t>
            </a:r>
          </a:p>
          <a:p>
            <a:pPr marL="0" indent="0" algn="just">
              <a:spcBef>
                <a:spcPts val="600"/>
              </a:spcBef>
              <a:spcAft>
                <a:spcPts val="1200"/>
              </a:spcAft>
              <a:buNone/>
            </a:pPr>
            <a:r>
              <a:rPr lang="it-IT" sz="2550" dirty="0" err="1">
                <a:effectLst/>
              </a:rPr>
              <a:t>Such</a:t>
            </a:r>
            <a:r>
              <a:rPr lang="it-IT" sz="2550" dirty="0">
                <a:effectLst/>
              </a:rPr>
              <a:t> an </a:t>
            </a:r>
            <a:r>
              <a:rPr lang="it-IT" sz="2550" dirty="0" err="1">
                <a:effectLst/>
              </a:rPr>
              <a:t>interaction</a:t>
            </a:r>
            <a:r>
              <a:rPr lang="it-IT" sz="2550" dirty="0">
                <a:effectLst/>
              </a:rPr>
              <a:t> </a:t>
            </a:r>
            <a:r>
              <a:rPr lang="it-IT" sz="2550" dirty="0" err="1">
                <a:effectLst/>
              </a:rPr>
              <a:t>is</a:t>
            </a:r>
            <a:r>
              <a:rPr lang="it-IT" sz="2550" dirty="0">
                <a:effectLst/>
              </a:rPr>
              <a:t> </a:t>
            </a:r>
            <a:r>
              <a:rPr lang="it-IT" sz="2550" dirty="0" err="1">
                <a:effectLst/>
              </a:rPr>
              <a:t>provided</a:t>
            </a:r>
            <a:r>
              <a:rPr lang="it-IT" sz="2550" dirty="0">
                <a:effectLst/>
              </a:rPr>
              <a:t> by </a:t>
            </a:r>
            <a:r>
              <a:rPr lang="it-IT" sz="2550" dirty="0" err="1">
                <a:effectLst/>
              </a:rPr>
              <a:t>numerous</a:t>
            </a:r>
            <a:r>
              <a:rPr lang="it-IT" sz="2550" dirty="0">
                <a:effectLst/>
              </a:rPr>
              <a:t> </a:t>
            </a:r>
            <a:r>
              <a:rPr lang="it-IT" sz="2550" dirty="0" err="1">
                <a:effectLst/>
              </a:rPr>
              <a:t>factors</a:t>
            </a:r>
            <a:r>
              <a:rPr lang="it-IT" sz="2550" dirty="0">
                <a:effectLst/>
              </a:rPr>
              <a:t> </a:t>
            </a:r>
            <a:r>
              <a:rPr lang="it-IT" sz="2550" dirty="0" err="1">
                <a:effectLst/>
              </a:rPr>
              <a:t>as</a:t>
            </a:r>
            <a:r>
              <a:rPr lang="it-IT" sz="2550" dirty="0">
                <a:effectLst/>
              </a:rPr>
              <a:t> </a:t>
            </a:r>
            <a:r>
              <a:rPr lang="it-IT" sz="2550" b="1" dirty="0" err="1">
                <a:effectLst/>
              </a:rPr>
              <a:t>operational</a:t>
            </a:r>
            <a:r>
              <a:rPr lang="it-IT" sz="2550" dirty="0">
                <a:effectLst/>
              </a:rPr>
              <a:t>, </a:t>
            </a:r>
            <a:r>
              <a:rPr lang="it-IT" sz="2550" b="1" dirty="0" err="1">
                <a:effectLst/>
              </a:rPr>
              <a:t>physical</a:t>
            </a:r>
            <a:r>
              <a:rPr lang="it-IT" sz="2550" dirty="0">
                <a:effectLst/>
              </a:rPr>
              <a:t>, </a:t>
            </a:r>
            <a:r>
              <a:rPr lang="it-IT" sz="2550" b="1" dirty="0" err="1">
                <a:effectLst/>
              </a:rPr>
              <a:t>ecological</a:t>
            </a:r>
            <a:r>
              <a:rPr lang="it-IT" sz="2550" dirty="0">
                <a:effectLst/>
              </a:rPr>
              <a:t>, </a:t>
            </a:r>
            <a:r>
              <a:rPr lang="it-IT" sz="2550" b="1" dirty="0">
                <a:effectLst/>
              </a:rPr>
              <a:t>social</a:t>
            </a:r>
            <a:r>
              <a:rPr lang="it-IT" sz="2550" dirty="0">
                <a:effectLst/>
              </a:rPr>
              <a:t>, </a:t>
            </a:r>
            <a:r>
              <a:rPr lang="it-IT" sz="2550" b="1" dirty="0">
                <a:effectLst/>
              </a:rPr>
              <a:t>cultural</a:t>
            </a:r>
            <a:r>
              <a:rPr lang="it-IT" sz="2550" dirty="0">
                <a:effectLst/>
              </a:rPr>
              <a:t>, </a:t>
            </a:r>
            <a:r>
              <a:rPr lang="it-IT" sz="2550" b="1" dirty="0" err="1">
                <a:effectLst/>
              </a:rPr>
              <a:t>economic</a:t>
            </a:r>
            <a:r>
              <a:rPr lang="it-IT" sz="2550" dirty="0">
                <a:effectLst/>
              </a:rPr>
              <a:t>, </a:t>
            </a:r>
            <a:r>
              <a:rPr lang="it-IT" sz="2550" b="1" dirty="0" err="1">
                <a:effectLst/>
              </a:rPr>
              <a:t>psychological</a:t>
            </a:r>
            <a:r>
              <a:rPr lang="it-IT" sz="2550" dirty="0">
                <a:effectLst/>
              </a:rPr>
              <a:t>, </a:t>
            </a:r>
            <a:r>
              <a:rPr lang="it-IT" sz="2550" b="1" dirty="0" err="1">
                <a:effectLst/>
              </a:rPr>
              <a:t>financial</a:t>
            </a:r>
            <a:r>
              <a:rPr lang="it-IT" sz="2550" dirty="0">
                <a:effectLst/>
              </a:rPr>
              <a:t>, </a:t>
            </a:r>
            <a:r>
              <a:rPr lang="it-IT" sz="2550" b="1" dirty="0" err="1">
                <a:effectLst/>
              </a:rPr>
              <a:t>organizational</a:t>
            </a:r>
            <a:r>
              <a:rPr lang="it-IT" sz="2550" dirty="0">
                <a:effectLst/>
              </a:rPr>
              <a:t>... </a:t>
            </a:r>
          </a:p>
          <a:p>
            <a:pPr marL="0" indent="0" algn="ctr">
              <a:spcBef>
                <a:spcPts val="600"/>
              </a:spcBef>
              <a:spcAft>
                <a:spcPts val="1200"/>
              </a:spcAft>
              <a:buNone/>
            </a:pPr>
            <a:r>
              <a:rPr lang="it-IT" sz="2800" b="1" dirty="0">
                <a:solidFill>
                  <a:srgbClr val="B9ECBB"/>
                </a:solidFill>
                <a:effectLst/>
              </a:rPr>
              <a:t>The </a:t>
            </a:r>
            <a:r>
              <a:rPr lang="it-IT" sz="2800" b="1" dirty="0" err="1">
                <a:solidFill>
                  <a:srgbClr val="B9ECBB"/>
                </a:solidFill>
                <a:effectLst/>
              </a:rPr>
              <a:t>environment</a:t>
            </a:r>
            <a:r>
              <a:rPr lang="it-IT" sz="2800" b="1" dirty="0">
                <a:solidFill>
                  <a:srgbClr val="B9ECBB"/>
                </a:solidFill>
                <a:effectLst/>
              </a:rPr>
              <a:t> </a:t>
            </a:r>
            <a:r>
              <a:rPr lang="it-IT" sz="2800" b="1" dirty="0" err="1">
                <a:solidFill>
                  <a:srgbClr val="B9ECBB"/>
                </a:solidFill>
                <a:effectLst/>
              </a:rPr>
              <a:t>not</a:t>
            </a:r>
            <a:r>
              <a:rPr lang="it-IT" sz="2800" b="1" dirty="0">
                <a:solidFill>
                  <a:srgbClr val="B9ECBB"/>
                </a:solidFill>
                <a:effectLst/>
              </a:rPr>
              <a:t> </a:t>
            </a:r>
            <a:r>
              <a:rPr lang="it-IT" sz="2800" b="1" dirty="0" err="1">
                <a:solidFill>
                  <a:srgbClr val="B9ECBB"/>
                </a:solidFill>
                <a:effectLst/>
              </a:rPr>
              <a:t>only</a:t>
            </a:r>
            <a:r>
              <a:rPr lang="it-IT" sz="2800" b="1" dirty="0">
                <a:solidFill>
                  <a:srgbClr val="B9ECBB"/>
                </a:solidFill>
                <a:effectLst/>
              </a:rPr>
              <a:t> </a:t>
            </a:r>
            <a:r>
              <a:rPr lang="it-IT" sz="2800" b="1" dirty="0" err="1">
                <a:solidFill>
                  <a:srgbClr val="B9ECBB"/>
                </a:solidFill>
                <a:effectLst/>
              </a:rPr>
              <a:t>formulates</a:t>
            </a:r>
            <a:r>
              <a:rPr lang="it-IT" sz="2800" b="1" dirty="0">
                <a:solidFill>
                  <a:srgbClr val="B9ECBB"/>
                </a:solidFill>
                <a:effectLst/>
              </a:rPr>
              <a:t> the </a:t>
            </a:r>
            <a:r>
              <a:rPr lang="it-IT" sz="2800" b="1" dirty="0" err="1">
                <a:solidFill>
                  <a:srgbClr val="B9ECBB"/>
                </a:solidFill>
                <a:effectLst/>
              </a:rPr>
              <a:t>project</a:t>
            </a:r>
            <a:r>
              <a:rPr lang="it-IT" sz="2800" b="1" dirty="0">
                <a:solidFill>
                  <a:srgbClr val="B9ECBB"/>
                </a:solidFill>
                <a:effectLst/>
              </a:rPr>
              <a:t> </a:t>
            </a:r>
            <a:r>
              <a:rPr lang="it-IT" sz="2800" b="1" dirty="0" err="1">
                <a:solidFill>
                  <a:srgbClr val="B9ECBB"/>
                </a:solidFill>
                <a:effectLst/>
              </a:rPr>
              <a:t>but</a:t>
            </a:r>
            <a:r>
              <a:rPr lang="it-IT" sz="2800" b="1" dirty="0">
                <a:solidFill>
                  <a:srgbClr val="B9ECBB"/>
                </a:solidFill>
                <a:effectLst/>
              </a:rPr>
              <a:t> </a:t>
            </a:r>
            <a:r>
              <a:rPr lang="it-IT" sz="2800" b="1" dirty="0" err="1">
                <a:solidFill>
                  <a:srgbClr val="B9ECBB"/>
                </a:solidFill>
                <a:effectLst/>
              </a:rPr>
              <a:t>also</a:t>
            </a:r>
            <a:r>
              <a:rPr lang="it-IT" sz="2800" b="1" dirty="0">
                <a:solidFill>
                  <a:srgbClr val="B9ECBB"/>
                </a:solidFill>
                <a:effectLst/>
              </a:rPr>
              <a:t> </a:t>
            </a:r>
            <a:r>
              <a:rPr lang="it-IT" sz="2800" b="1" dirty="0" err="1">
                <a:solidFill>
                  <a:srgbClr val="B9ECBB"/>
                </a:solidFill>
                <a:effectLst/>
              </a:rPr>
              <a:t>estimates</a:t>
            </a:r>
            <a:r>
              <a:rPr lang="it-IT" sz="2800" b="1" dirty="0">
                <a:solidFill>
                  <a:srgbClr val="B9ECBB"/>
                </a:solidFill>
                <a:effectLst/>
              </a:rPr>
              <a:t> </a:t>
            </a:r>
            <a:r>
              <a:rPr lang="it-IT" sz="2800" b="1" dirty="0" err="1">
                <a:solidFill>
                  <a:srgbClr val="B9ECBB"/>
                </a:solidFill>
                <a:effectLst/>
              </a:rPr>
              <a:t>it!</a:t>
            </a:r>
            <a:endParaRPr lang="it-IT" sz="2800" b="1" dirty="0">
              <a:solidFill>
                <a:srgbClr val="B9ECBB"/>
              </a:solidFill>
            </a:endParaRPr>
          </a:p>
        </p:txBody>
      </p:sp>
      <p:cxnSp>
        <p:nvCxnSpPr>
          <p:cNvPr id="5" name="Connettore 2 4">
            <a:extLst>
              <a:ext uri="{FF2B5EF4-FFF2-40B4-BE49-F238E27FC236}">
                <a16:creationId xmlns:a16="http://schemas.microsoft.com/office/drawing/2014/main" id="{4C33B61A-6815-8146-A27C-F31F2D3BE7BB}"/>
              </a:ext>
            </a:extLst>
          </p:cNvPr>
          <p:cNvCxnSpPr>
            <a:cxnSpLocks/>
          </p:cNvCxnSpPr>
          <p:nvPr/>
        </p:nvCxnSpPr>
        <p:spPr>
          <a:xfrm>
            <a:off x="1277471" y="1425388"/>
            <a:ext cx="6979023" cy="0"/>
          </a:xfrm>
          <a:prstGeom prst="straightConnector1">
            <a:avLst/>
          </a:prstGeom>
          <a:ln w="31750" cmpd="dbl">
            <a:solidFill>
              <a:srgbClr val="92D050"/>
            </a:solidFill>
            <a:headEnd type="none" w="med" len="med"/>
            <a:tailEnd type="oval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7" name="Immagine 2" descr="Immagine 2">
            <a:extLst>
              <a:ext uri="{FF2B5EF4-FFF2-40B4-BE49-F238E27FC236}">
                <a16:creationId xmlns:a16="http://schemas.microsoft.com/office/drawing/2014/main" id="{7493163E-C654-1A44-8326-C47249C78F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rcRect r="55877"/>
          <a:stretch>
            <a:fillRect/>
          </a:stretch>
        </p:blipFill>
        <p:spPr>
          <a:xfrm>
            <a:off x="8190944" y="465113"/>
            <a:ext cx="1514831" cy="143988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043574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 advAuto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>
            <a:extLst>
              <a:ext uri="{FF2B5EF4-FFF2-40B4-BE49-F238E27FC236}">
                <a16:creationId xmlns:a16="http://schemas.microsoft.com/office/drawing/2014/main" id="{A3DD51DC-E934-7C44-87D8-56AD052642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055" t="19029" r="24332" b="4964"/>
          <a:stretch/>
        </p:blipFill>
        <p:spPr>
          <a:xfrm>
            <a:off x="3227295" y="1000180"/>
            <a:ext cx="5257800" cy="5766792"/>
          </a:xfrm>
          <a:prstGeom prst="rect">
            <a:avLst/>
          </a:prstGeom>
        </p:spPr>
      </p:pic>
      <p:pic>
        <p:nvPicPr>
          <p:cNvPr id="21" name="Immagine 20">
            <a:extLst>
              <a:ext uri="{FF2B5EF4-FFF2-40B4-BE49-F238E27FC236}">
                <a16:creationId xmlns:a16="http://schemas.microsoft.com/office/drawing/2014/main" id="{DF076A6D-2860-4441-88FF-56FF778413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0247" y="1000180"/>
            <a:ext cx="1728693" cy="2043001"/>
          </a:xfrm>
          <a:prstGeom prst="rect">
            <a:avLst/>
          </a:prstGeom>
        </p:spPr>
      </p:pic>
      <p:pic>
        <p:nvPicPr>
          <p:cNvPr id="23" name="Immagine 22">
            <a:extLst>
              <a:ext uri="{FF2B5EF4-FFF2-40B4-BE49-F238E27FC236}">
                <a16:creationId xmlns:a16="http://schemas.microsoft.com/office/drawing/2014/main" id="{0F2F9FAF-F4FE-1A41-8F95-1FFE162AD0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02809" y="4265965"/>
            <a:ext cx="1816847" cy="2592035"/>
          </a:xfrm>
          <a:prstGeom prst="rect">
            <a:avLst/>
          </a:prstGeom>
        </p:spPr>
      </p:pic>
      <p:pic>
        <p:nvPicPr>
          <p:cNvPr id="25" name="Immagine 24">
            <a:extLst>
              <a:ext uri="{FF2B5EF4-FFF2-40B4-BE49-F238E27FC236}">
                <a16:creationId xmlns:a16="http://schemas.microsoft.com/office/drawing/2014/main" id="{DAB6F02C-6A2C-314D-810D-E13C4EFA05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2086" y="4265965"/>
            <a:ext cx="1419409" cy="2271054"/>
          </a:xfrm>
          <a:prstGeom prst="rect">
            <a:avLst/>
          </a:prstGeom>
        </p:spPr>
      </p:pic>
      <p:pic>
        <p:nvPicPr>
          <p:cNvPr id="27" name="Immagine 26">
            <a:extLst>
              <a:ext uri="{FF2B5EF4-FFF2-40B4-BE49-F238E27FC236}">
                <a16:creationId xmlns:a16="http://schemas.microsoft.com/office/drawing/2014/main" id="{3B5438C4-AFDF-074E-8AE9-344143F092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2086" y="1310667"/>
            <a:ext cx="1419409" cy="1732514"/>
          </a:xfrm>
          <a:prstGeom prst="rect">
            <a:avLst/>
          </a:prstGeom>
        </p:spPr>
      </p:pic>
      <p:pic>
        <p:nvPicPr>
          <p:cNvPr id="29" name="Immagine 28">
            <a:extLst>
              <a:ext uri="{FF2B5EF4-FFF2-40B4-BE49-F238E27FC236}">
                <a16:creationId xmlns:a16="http://schemas.microsoft.com/office/drawing/2014/main" id="{D5A835A2-A7E2-E142-BDD8-99F7F9399F4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63758" y="104623"/>
            <a:ext cx="2984873" cy="895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887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>
            <a:extLst>
              <a:ext uri="{FF2B5EF4-FFF2-40B4-BE49-F238E27FC236}">
                <a16:creationId xmlns:a16="http://schemas.microsoft.com/office/drawing/2014/main" id="{41ABF8CD-430F-F641-BD84-240CE45CBC48}"/>
              </a:ext>
            </a:extLst>
          </p:cNvPr>
          <p:cNvSpPr txBox="1"/>
          <p:nvPr/>
        </p:nvSpPr>
        <p:spPr>
          <a:xfrm>
            <a:off x="939053" y="4306822"/>
            <a:ext cx="1031389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>
              <a:spcBef>
                <a:spcPts val="600"/>
              </a:spcBef>
              <a:spcAft>
                <a:spcPts val="600"/>
              </a:spcAft>
            </a:pPr>
            <a:r>
              <a:rPr lang="it-IT" sz="2400" dirty="0"/>
              <a:t>OF ALL THE FACTORS, THE PHYSICAL ONES ARE THE EASISEST TO UNDERSTAND. IT IS THE CULTURAL AND INTERNATIONAL FACTORS THAT ARE OFTEN IGNORED. </a:t>
            </a:r>
          </a:p>
          <a:p>
            <a:pPr algn="justLow">
              <a:spcBef>
                <a:spcPts val="600"/>
              </a:spcBef>
              <a:spcAft>
                <a:spcPts val="600"/>
              </a:spcAft>
            </a:pPr>
            <a:r>
              <a:rPr lang="it-IT" sz="2400" b="1" dirty="0"/>
              <a:t>HOW A PRODUCT IS RECEIVED CAN BE VERY DEPENDENT ON THE INTERNATIONAL CULTURAL DIFFERENCES. </a:t>
            </a:r>
          </a:p>
        </p:txBody>
      </p:sp>
      <p:graphicFrame>
        <p:nvGraphicFramePr>
          <p:cNvPr id="11" name="Tabella 10">
            <a:extLst>
              <a:ext uri="{FF2B5EF4-FFF2-40B4-BE49-F238E27FC236}">
                <a16:creationId xmlns:a16="http://schemas.microsoft.com/office/drawing/2014/main" id="{66FBC8EE-FD47-DA4A-BBE6-5942CF61E3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172958"/>
              </p:ext>
            </p:extLst>
          </p:nvPr>
        </p:nvGraphicFramePr>
        <p:xfrm>
          <a:off x="2032000" y="321516"/>
          <a:ext cx="8128000" cy="3657600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225602744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525674815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endParaRPr lang="it-IT" sz="2400" dirty="0"/>
                    </a:p>
                    <a:p>
                      <a:pPr algn="ctr"/>
                      <a:r>
                        <a:rPr lang="it-IT" sz="2400" dirty="0"/>
                        <a:t>PROJECT ENVIRONMENT</a:t>
                      </a:r>
                    </a:p>
                    <a:p>
                      <a:pPr algn="ctr"/>
                      <a:endParaRPr lang="it-IT" sz="2400" b="0" dirty="0">
                        <a:latin typeface="+mn-lt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33270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2400" dirty="0"/>
                        <a:t>Cultural</a:t>
                      </a:r>
                    </a:p>
                  </a:txBody>
                  <a:tcPr>
                    <a:solidFill>
                      <a:srgbClr val="B9ECB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/>
                        <a:t>Social</a:t>
                      </a:r>
                    </a:p>
                  </a:txBody>
                  <a:tcPr>
                    <a:solidFill>
                      <a:srgbClr val="B9EC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96436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it-IT" sz="2400" dirty="0"/>
                    </a:p>
                    <a:p>
                      <a:pPr algn="ctr"/>
                      <a:r>
                        <a:rPr lang="it-IT" sz="2400" dirty="0"/>
                        <a:t>International </a:t>
                      </a:r>
                    </a:p>
                  </a:txBody>
                  <a:tcPr>
                    <a:solidFill>
                      <a:srgbClr val="B9ECB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2400" dirty="0"/>
                    </a:p>
                    <a:p>
                      <a:pPr algn="ctr"/>
                      <a:r>
                        <a:rPr lang="it-IT" sz="2400" dirty="0" err="1"/>
                        <a:t>Political</a:t>
                      </a:r>
                      <a:endParaRPr lang="it-IT" sz="2400" dirty="0"/>
                    </a:p>
                  </a:txBody>
                  <a:tcPr>
                    <a:solidFill>
                      <a:srgbClr val="B9EC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1146595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endParaRPr lang="it-IT" sz="2400" dirty="0"/>
                    </a:p>
                    <a:p>
                      <a:pPr algn="ctr"/>
                      <a:r>
                        <a:rPr lang="it-IT" sz="2400" dirty="0" err="1"/>
                        <a:t>Physical</a:t>
                      </a:r>
                      <a:endParaRPr lang="it-IT" sz="2400" dirty="0"/>
                    </a:p>
                    <a:p>
                      <a:pPr algn="ctr"/>
                      <a:endParaRPr lang="it-IT" sz="2400" dirty="0"/>
                    </a:p>
                  </a:txBody>
                  <a:tcPr>
                    <a:solidFill>
                      <a:srgbClr val="99C2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69713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61328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id="{09291605-F2EA-1D4C-BE13-C281992E03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7916923"/>
              </p:ext>
            </p:extLst>
          </p:nvPr>
        </p:nvGraphicFramePr>
        <p:xfrm>
          <a:off x="988763" y="1546411"/>
          <a:ext cx="10252980" cy="4640652"/>
        </p:xfrm>
        <a:graphic>
          <a:graphicData uri="http://schemas.openxmlformats.org/drawingml/2006/table">
            <a:tbl>
              <a:tblPr/>
              <a:tblGrid>
                <a:gridCol w="1708830">
                  <a:extLst>
                    <a:ext uri="{9D8B030D-6E8A-4147-A177-3AD203B41FA5}">
                      <a16:colId xmlns:a16="http://schemas.microsoft.com/office/drawing/2014/main" val="1180450295"/>
                    </a:ext>
                  </a:extLst>
                </a:gridCol>
                <a:gridCol w="1708830">
                  <a:extLst>
                    <a:ext uri="{9D8B030D-6E8A-4147-A177-3AD203B41FA5}">
                      <a16:colId xmlns:a16="http://schemas.microsoft.com/office/drawing/2014/main" val="380017132"/>
                    </a:ext>
                  </a:extLst>
                </a:gridCol>
                <a:gridCol w="1708830">
                  <a:extLst>
                    <a:ext uri="{9D8B030D-6E8A-4147-A177-3AD203B41FA5}">
                      <a16:colId xmlns:a16="http://schemas.microsoft.com/office/drawing/2014/main" val="3945745968"/>
                    </a:ext>
                  </a:extLst>
                </a:gridCol>
                <a:gridCol w="1708830">
                  <a:extLst>
                    <a:ext uri="{9D8B030D-6E8A-4147-A177-3AD203B41FA5}">
                      <a16:colId xmlns:a16="http://schemas.microsoft.com/office/drawing/2014/main" val="37076027"/>
                    </a:ext>
                  </a:extLst>
                </a:gridCol>
                <a:gridCol w="1708830">
                  <a:extLst>
                    <a:ext uri="{9D8B030D-6E8A-4147-A177-3AD203B41FA5}">
                      <a16:colId xmlns:a16="http://schemas.microsoft.com/office/drawing/2014/main" val="1690503906"/>
                    </a:ext>
                  </a:extLst>
                </a:gridCol>
                <a:gridCol w="1708830">
                  <a:extLst>
                    <a:ext uri="{9D8B030D-6E8A-4147-A177-3AD203B41FA5}">
                      <a16:colId xmlns:a16="http://schemas.microsoft.com/office/drawing/2014/main" val="1399170182"/>
                    </a:ext>
                  </a:extLst>
                </a:gridCol>
              </a:tblGrid>
              <a:tr h="475303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dirty="0">
                          <a:solidFill>
                            <a:schemeClr val="tx1"/>
                          </a:solidFill>
                          <a:effectLst/>
                        </a:rPr>
                        <a:t>Color</a:t>
                      </a:r>
                      <a:endParaRPr lang="it-IT" sz="16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0108" marR="80108" marT="40054" marB="4005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dirty="0" err="1">
                          <a:solidFill>
                            <a:schemeClr val="tx1"/>
                          </a:solidFill>
                          <a:effectLst/>
                        </a:rPr>
                        <a:t>United</a:t>
                      </a:r>
                      <a:r>
                        <a:rPr lang="it-IT" sz="16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it-IT" sz="1600" b="1" dirty="0" err="1">
                          <a:solidFill>
                            <a:schemeClr val="tx1"/>
                          </a:solidFill>
                          <a:effectLst/>
                        </a:rPr>
                        <a:t>States</a:t>
                      </a:r>
                      <a:endParaRPr lang="it-IT" sz="16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0108" marR="80108" marT="40054" marB="4005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dirty="0">
                          <a:solidFill>
                            <a:schemeClr val="tx1"/>
                          </a:solidFill>
                          <a:effectLst/>
                        </a:rPr>
                        <a:t>China</a:t>
                      </a:r>
                      <a:endParaRPr lang="it-IT" sz="16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0108" marR="80108" marT="40054" marB="4005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dirty="0">
                          <a:solidFill>
                            <a:schemeClr val="tx1"/>
                          </a:solidFill>
                          <a:effectLst/>
                        </a:rPr>
                        <a:t>Japan</a:t>
                      </a:r>
                      <a:endParaRPr lang="it-IT" sz="16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0108" marR="80108" marT="40054" marB="4005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dirty="0" err="1">
                          <a:solidFill>
                            <a:schemeClr val="tx1"/>
                          </a:solidFill>
                          <a:effectLst/>
                        </a:rPr>
                        <a:t>Egypt</a:t>
                      </a:r>
                      <a:endParaRPr lang="it-IT" sz="16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0108" marR="80108" marT="40054" marB="4005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dirty="0">
                          <a:solidFill>
                            <a:schemeClr val="tx1"/>
                          </a:solidFill>
                          <a:effectLst/>
                        </a:rPr>
                        <a:t>France</a:t>
                      </a:r>
                      <a:endParaRPr lang="it-IT" sz="16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0108" marR="80108" marT="40054" marB="4005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7790151"/>
                  </a:ext>
                </a:extLst>
              </a:tr>
              <a:tr h="83307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dirty="0" err="1">
                          <a:solidFill>
                            <a:srgbClr val="FF0000"/>
                          </a:solidFill>
                          <a:effectLst/>
                        </a:rPr>
                        <a:t>Red</a:t>
                      </a:r>
                      <a:endParaRPr lang="it-IT" sz="160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80108" marR="80108" marT="40054" marB="4005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7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dirty="0" err="1">
                          <a:solidFill>
                            <a:schemeClr val="bg1"/>
                          </a:solidFill>
                          <a:effectLst/>
                        </a:rPr>
                        <a:t>Danger</a:t>
                      </a:r>
                      <a:r>
                        <a:rPr lang="it-IT" sz="1600" dirty="0">
                          <a:solidFill>
                            <a:schemeClr val="bg1"/>
                          </a:solidFill>
                          <a:effectLst/>
                        </a:rPr>
                        <a:t>, stop</a:t>
                      </a:r>
                    </a:p>
                  </a:txBody>
                  <a:tcPr marL="80108" marR="80108" marT="40054" marB="4005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7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dirty="0" err="1">
                          <a:solidFill>
                            <a:schemeClr val="bg1"/>
                          </a:solidFill>
                          <a:effectLst/>
                        </a:rPr>
                        <a:t>Happiness</a:t>
                      </a:r>
                      <a:endParaRPr lang="it-IT" sz="16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80108" marR="80108" marT="40054" marB="4005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7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dirty="0">
                          <a:solidFill>
                            <a:schemeClr val="bg1"/>
                          </a:solidFill>
                          <a:effectLst/>
                        </a:rPr>
                        <a:t>Anger, </a:t>
                      </a:r>
                      <a:r>
                        <a:rPr lang="it-IT" sz="1600" dirty="0" err="1">
                          <a:solidFill>
                            <a:schemeClr val="bg1"/>
                          </a:solidFill>
                          <a:effectLst/>
                        </a:rPr>
                        <a:t>danger</a:t>
                      </a:r>
                      <a:endParaRPr lang="it-IT" sz="16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80108" marR="80108" marT="40054" marB="4005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7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dirty="0">
                          <a:solidFill>
                            <a:schemeClr val="bg1"/>
                          </a:solidFill>
                          <a:effectLst/>
                        </a:rPr>
                        <a:t>Death</a:t>
                      </a:r>
                    </a:p>
                  </a:txBody>
                  <a:tcPr marL="80108" marR="80108" marT="40054" marB="4005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7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dirty="0" err="1">
                          <a:solidFill>
                            <a:schemeClr val="bg1"/>
                          </a:solidFill>
                          <a:effectLst/>
                        </a:rPr>
                        <a:t>Aristocracy</a:t>
                      </a:r>
                      <a:endParaRPr lang="it-IT" sz="16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80108" marR="80108" marT="40054" marB="4005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8915063"/>
                  </a:ext>
                </a:extLst>
              </a:tr>
              <a:tr h="83307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dirty="0">
                          <a:solidFill>
                            <a:srgbClr val="005493"/>
                          </a:solidFill>
                          <a:effectLst/>
                        </a:rPr>
                        <a:t>Blue</a:t>
                      </a:r>
                      <a:endParaRPr lang="it-IT" sz="1600" dirty="0">
                        <a:solidFill>
                          <a:srgbClr val="005493"/>
                        </a:solidFill>
                        <a:effectLst/>
                      </a:endParaRPr>
                    </a:p>
                  </a:txBody>
                  <a:tcPr marL="80108" marR="80108" marT="40054" marB="4005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B7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dirty="0" err="1">
                          <a:solidFill>
                            <a:schemeClr val="bg1"/>
                          </a:solidFill>
                          <a:effectLst/>
                        </a:rPr>
                        <a:t>Sadness</a:t>
                      </a:r>
                      <a:r>
                        <a:rPr lang="it-IT" sz="1600" dirty="0">
                          <a:solidFill>
                            <a:schemeClr val="bg1"/>
                          </a:solidFill>
                          <a:effectLst/>
                        </a:rPr>
                        <a:t>, </a:t>
                      </a:r>
                      <a:r>
                        <a:rPr lang="it-IT" sz="1600" dirty="0" err="1">
                          <a:solidFill>
                            <a:schemeClr val="bg1"/>
                          </a:solidFill>
                          <a:effectLst/>
                        </a:rPr>
                        <a:t>melancholy</a:t>
                      </a:r>
                      <a:endParaRPr lang="it-IT" sz="16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80108" marR="80108" marT="40054" marB="4005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B7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dirty="0" err="1">
                          <a:solidFill>
                            <a:schemeClr val="bg1"/>
                          </a:solidFill>
                          <a:effectLst/>
                        </a:rPr>
                        <a:t>Heavens</a:t>
                      </a:r>
                      <a:r>
                        <a:rPr lang="it-IT" sz="1600" dirty="0">
                          <a:solidFill>
                            <a:schemeClr val="bg1"/>
                          </a:solidFill>
                          <a:effectLst/>
                        </a:rPr>
                        <a:t>, </a:t>
                      </a:r>
                      <a:r>
                        <a:rPr lang="it-IT" sz="1600" dirty="0" err="1">
                          <a:solidFill>
                            <a:schemeClr val="bg1"/>
                          </a:solidFill>
                          <a:effectLst/>
                        </a:rPr>
                        <a:t>clouds</a:t>
                      </a:r>
                      <a:endParaRPr lang="it-IT" sz="16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80108" marR="80108" marT="40054" marB="4005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B7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dirty="0" err="1">
                          <a:solidFill>
                            <a:schemeClr val="bg1"/>
                          </a:solidFill>
                          <a:effectLst/>
                        </a:rPr>
                        <a:t>Villainy</a:t>
                      </a:r>
                      <a:endParaRPr lang="it-IT" sz="16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80108" marR="80108" marT="40054" marB="4005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B7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dirty="0" err="1">
                          <a:solidFill>
                            <a:schemeClr val="bg1"/>
                          </a:solidFill>
                          <a:effectLst/>
                        </a:rPr>
                        <a:t>Virtue</a:t>
                      </a:r>
                      <a:r>
                        <a:rPr lang="it-IT" sz="1600" dirty="0">
                          <a:solidFill>
                            <a:schemeClr val="bg1"/>
                          </a:solidFill>
                          <a:effectLst/>
                        </a:rPr>
                        <a:t>, </a:t>
                      </a:r>
                      <a:r>
                        <a:rPr lang="it-IT" sz="1600" dirty="0" err="1">
                          <a:solidFill>
                            <a:schemeClr val="bg1"/>
                          </a:solidFill>
                          <a:effectLst/>
                        </a:rPr>
                        <a:t>faith</a:t>
                      </a:r>
                      <a:r>
                        <a:rPr lang="it-IT" sz="1600" dirty="0">
                          <a:solidFill>
                            <a:schemeClr val="bg1"/>
                          </a:solidFill>
                          <a:effectLst/>
                        </a:rPr>
                        <a:t>, </a:t>
                      </a:r>
                      <a:r>
                        <a:rPr lang="it-IT" sz="1600" dirty="0" err="1">
                          <a:solidFill>
                            <a:schemeClr val="bg1"/>
                          </a:solidFill>
                          <a:effectLst/>
                        </a:rPr>
                        <a:t>truth</a:t>
                      </a:r>
                      <a:endParaRPr lang="it-IT" sz="16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80108" marR="80108" marT="40054" marB="4005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B7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dirty="0" err="1">
                          <a:solidFill>
                            <a:schemeClr val="bg1"/>
                          </a:solidFill>
                          <a:effectLst/>
                        </a:rPr>
                        <a:t>Freedom</a:t>
                      </a:r>
                      <a:r>
                        <a:rPr lang="it-IT" sz="1600" dirty="0">
                          <a:solidFill>
                            <a:schemeClr val="bg1"/>
                          </a:solidFill>
                          <a:effectLst/>
                        </a:rPr>
                        <a:t>, </a:t>
                      </a:r>
                      <a:r>
                        <a:rPr lang="it-IT" sz="1600" dirty="0" err="1">
                          <a:solidFill>
                            <a:schemeClr val="bg1"/>
                          </a:solidFill>
                          <a:effectLst/>
                        </a:rPr>
                        <a:t>peace</a:t>
                      </a:r>
                      <a:endParaRPr lang="it-IT" sz="16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80108" marR="80108" marT="40054" marB="4005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B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9984840"/>
                  </a:ext>
                </a:extLst>
              </a:tr>
              <a:tr h="119083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dirty="0">
                          <a:solidFill>
                            <a:srgbClr val="00B050"/>
                          </a:solidFill>
                          <a:effectLst/>
                        </a:rPr>
                        <a:t>Green</a:t>
                      </a:r>
                      <a:endParaRPr lang="it-IT" sz="1600" dirty="0">
                        <a:solidFill>
                          <a:srgbClr val="00B050"/>
                        </a:solidFill>
                        <a:effectLst/>
                      </a:endParaRPr>
                    </a:p>
                  </a:txBody>
                  <a:tcPr marL="80108" marR="80108" marT="40054" marB="4005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CB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dirty="0" err="1">
                          <a:solidFill>
                            <a:schemeClr val="bg1"/>
                          </a:solidFill>
                          <a:effectLst/>
                        </a:rPr>
                        <a:t>Novice</a:t>
                      </a:r>
                      <a:r>
                        <a:rPr lang="it-IT" sz="1600" dirty="0">
                          <a:solidFill>
                            <a:schemeClr val="bg1"/>
                          </a:solidFill>
                          <a:effectLst/>
                        </a:rPr>
                        <a:t>, </a:t>
                      </a:r>
                      <a:r>
                        <a:rPr lang="it-IT" sz="1600" dirty="0" err="1">
                          <a:solidFill>
                            <a:schemeClr val="bg1"/>
                          </a:solidFill>
                          <a:effectLst/>
                        </a:rPr>
                        <a:t>apprentice</a:t>
                      </a:r>
                      <a:endParaRPr lang="it-IT" sz="16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80108" marR="80108" marT="40054" marB="4005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CB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dirty="0">
                          <a:solidFill>
                            <a:schemeClr val="bg1"/>
                          </a:solidFill>
                          <a:effectLst/>
                        </a:rPr>
                        <a:t>Ming </a:t>
                      </a:r>
                      <a:r>
                        <a:rPr lang="it-IT" sz="1600" dirty="0" err="1">
                          <a:solidFill>
                            <a:schemeClr val="bg1"/>
                          </a:solidFill>
                          <a:effectLst/>
                        </a:rPr>
                        <a:t>dynasty</a:t>
                      </a:r>
                      <a:r>
                        <a:rPr lang="it-IT" sz="1600" dirty="0">
                          <a:solidFill>
                            <a:schemeClr val="bg1"/>
                          </a:solidFill>
                          <a:effectLst/>
                        </a:rPr>
                        <a:t>, </a:t>
                      </a:r>
                      <a:r>
                        <a:rPr lang="it-IT" sz="1600" dirty="0" err="1">
                          <a:solidFill>
                            <a:schemeClr val="bg1"/>
                          </a:solidFill>
                          <a:effectLst/>
                        </a:rPr>
                        <a:t>heavens</a:t>
                      </a:r>
                      <a:endParaRPr lang="it-IT" sz="16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80108" marR="80108" marT="40054" marB="4005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CB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dirty="0">
                          <a:solidFill>
                            <a:schemeClr val="bg1"/>
                          </a:solidFill>
                          <a:effectLst/>
                        </a:rPr>
                        <a:t>Future, </a:t>
                      </a:r>
                      <a:r>
                        <a:rPr lang="it-IT" sz="1600" dirty="0" err="1">
                          <a:solidFill>
                            <a:schemeClr val="bg1"/>
                          </a:solidFill>
                          <a:effectLst/>
                        </a:rPr>
                        <a:t>youth</a:t>
                      </a:r>
                      <a:r>
                        <a:rPr lang="it-IT" sz="1600" dirty="0">
                          <a:solidFill>
                            <a:schemeClr val="bg1"/>
                          </a:solidFill>
                          <a:effectLst/>
                        </a:rPr>
                        <a:t>, </a:t>
                      </a:r>
                      <a:r>
                        <a:rPr lang="it-IT" sz="1600" dirty="0" err="1">
                          <a:solidFill>
                            <a:schemeClr val="bg1"/>
                          </a:solidFill>
                          <a:effectLst/>
                        </a:rPr>
                        <a:t>energy</a:t>
                      </a:r>
                      <a:endParaRPr lang="it-IT" sz="16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80108" marR="80108" marT="40054" marB="4005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CB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dirty="0" err="1">
                          <a:solidFill>
                            <a:schemeClr val="bg1"/>
                          </a:solidFill>
                          <a:effectLst/>
                        </a:rPr>
                        <a:t>Fertility</a:t>
                      </a:r>
                      <a:r>
                        <a:rPr lang="it-IT" sz="1600" dirty="0">
                          <a:solidFill>
                            <a:schemeClr val="bg1"/>
                          </a:solidFill>
                          <a:effectLst/>
                        </a:rPr>
                        <a:t>, </a:t>
                      </a:r>
                      <a:r>
                        <a:rPr lang="it-IT" sz="1600" dirty="0" err="1">
                          <a:solidFill>
                            <a:schemeClr val="bg1"/>
                          </a:solidFill>
                          <a:effectLst/>
                        </a:rPr>
                        <a:t>strength</a:t>
                      </a:r>
                      <a:endParaRPr lang="it-IT" sz="16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80108" marR="80108" marT="40054" marB="4005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CB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dirty="0" err="1">
                          <a:solidFill>
                            <a:schemeClr val="bg1"/>
                          </a:solidFill>
                          <a:effectLst/>
                        </a:rPr>
                        <a:t>Criminality</a:t>
                      </a:r>
                      <a:endParaRPr lang="it-IT" sz="16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80108" marR="80108" marT="40054" marB="4005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C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4424279"/>
                  </a:ext>
                </a:extLst>
              </a:tr>
              <a:tr h="83307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dirty="0">
                          <a:solidFill>
                            <a:srgbClr val="FFD400"/>
                          </a:solidFill>
                          <a:effectLst/>
                        </a:rPr>
                        <a:t>Yellow</a:t>
                      </a:r>
                      <a:endParaRPr lang="it-IT" sz="1600" dirty="0">
                        <a:solidFill>
                          <a:srgbClr val="FFD400"/>
                        </a:solidFill>
                        <a:effectLst/>
                      </a:endParaRPr>
                    </a:p>
                  </a:txBody>
                  <a:tcPr marL="80108" marR="80108" marT="40054" marB="4005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dirty="0" err="1">
                          <a:solidFill>
                            <a:schemeClr val="bg1"/>
                          </a:solidFill>
                          <a:effectLst/>
                        </a:rPr>
                        <a:t>Cowardice</a:t>
                      </a:r>
                      <a:endParaRPr lang="it-IT" sz="16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80108" marR="80108" marT="40054" marB="4005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>
                          <a:solidFill>
                            <a:schemeClr val="bg1"/>
                          </a:solidFill>
                          <a:effectLst/>
                        </a:rPr>
                        <a:t>Birth, wealth</a:t>
                      </a:r>
                    </a:p>
                  </a:txBody>
                  <a:tcPr marL="80108" marR="80108" marT="40054" marB="4005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>
                          <a:solidFill>
                            <a:schemeClr val="bg1"/>
                          </a:solidFill>
                          <a:effectLst/>
                        </a:rPr>
                        <a:t>Grace, nobility</a:t>
                      </a:r>
                    </a:p>
                  </a:txBody>
                  <a:tcPr marL="80108" marR="80108" marT="40054" marB="4005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dirty="0" err="1">
                          <a:solidFill>
                            <a:schemeClr val="bg1"/>
                          </a:solidFill>
                          <a:effectLst/>
                        </a:rPr>
                        <a:t>Happiness</a:t>
                      </a:r>
                      <a:r>
                        <a:rPr lang="it-IT" sz="1600" dirty="0">
                          <a:solidFill>
                            <a:schemeClr val="bg1"/>
                          </a:solidFill>
                          <a:effectLst/>
                        </a:rPr>
                        <a:t>, </a:t>
                      </a:r>
                      <a:r>
                        <a:rPr lang="it-IT" sz="1600" dirty="0" err="1">
                          <a:solidFill>
                            <a:schemeClr val="bg1"/>
                          </a:solidFill>
                          <a:effectLst/>
                        </a:rPr>
                        <a:t>prosperity</a:t>
                      </a:r>
                      <a:endParaRPr lang="it-IT" sz="16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80108" marR="80108" marT="40054" marB="4005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dirty="0" err="1">
                          <a:solidFill>
                            <a:schemeClr val="bg1"/>
                          </a:solidFill>
                          <a:effectLst/>
                        </a:rPr>
                        <a:t>Temporary</a:t>
                      </a:r>
                      <a:endParaRPr lang="it-IT" sz="16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80108" marR="80108" marT="40054" marB="4005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2216207"/>
                  </a:ext>
                </a:extLst>
              </a:tr>
              <a:tr h="475303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dirty="0">
                          <a:solidFill>
                            <a:schemeClr val="bg1"/>
                          </a:solidFill>
                          <a:effectLst/>
                        </a:rPr>
                        <a:t>White</a:t>
                      </a:r>
                      <a:endParaRPr lang="it-IT" sz="16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80108" marR="80108" marT="40054" marB="4005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dirty="0" err="1">
                          <a:solidFill>
                            <a:schemeClr val="bg1"/>
                          </a:solidFill>
                          <a:effectLst/>
                        </a:rPr>
                        <a:t>Purity</a:t>
                      </a:r>
                      <a:endParaRPr lang="it-IT" sz="16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80108" marR="80108" marT="40054" marB="4005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dirty="0">
                          <a:solidFill>
                            <a:schemeClr val="bg1"/>
                          </a:solidFill>
                          <a:effectLst/>
                        </a:rPr>
                        <a:t>Death, </a:t>
                      </a:r>
                      <a:r>
                        <a:rPr lang="it-IT" sz="1600" dirty="0" err="1">
                          <a:solidFill>
                            <a:schemeClr val="bg1"/>
                          </a:solidFill>
                          <a:effectLst/>
                        </a:rPr>
                        <a:t>purity</a:t>
                      </a:r>
                      <a:endParaRPr lang="it-IT" sz="16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80108" marR="80108" marT="40054" marB="4005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dirty="0">
                          <a:solidFill>
                            <a:schemeClr val="bg1"/>
                          </a:solidFill>
                          <a:effectLst/>
                        </a:rPr>
                        <a:t>Death</a:t>
                      </a:r>
                    </a:p>
                  </a:txBody>
                  <a:tcPr marL="80108" marR="80108" marT="40054" marB="4005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dirty="0" err="1">
                          <a:solidFill>
                            <a:schemeClr val="bg1"/>
                          </a:solidFill>
                          <a:effectLst/>
                        </a:rPr>
                        <a:t>Joy</a:t>
                      </a:r>
                      <a:endParaRPr lang="it-IT" sz="16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80108" marR="80108" marT="40054" marB="4005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dirty="0" err="1">
                          <a:solidFill>
                            <a:schemeClr val="bg1"/>
                          </a:solidFill>
                          <a:effectLst/>
                        </a:rPr>
                        <a:t>Naturality</a:t>
                      </a:r>
                      <a:endParaRPr lang="it-IT" sz="16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80108" marR="80108" marT="40054" marB="4005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8006989"/>
                  </a:ext>
                </a:extLst>
              </a:tr>
            </a:tbl>
          </a:graphicData>
        </a:graphic>
      </p:graphicFrame>
      <p:sp>
        <p:nvSpPr>
          <p:cNvPr id="3" name="CasellaDiTesto 2">
            <a:extLst>
              <a:ext uri="{FF2B5EF4-FFF2-40B4-BE49-F238E27FC236}">
                <a16:creationId xmlns:a16="http://schemas.microsoft.com/office/drawing/2014/main" id="{E52C99DF-6284-2749-B278-C2A1EF07162B}"/>
              </a:ext>
            </a:extLst>
          </p:cNvPr>
          <p:cNvSpPr txBox="1"/>
          <p:nvPr/>
        </p:nvSpPr>
        <p:spPr>
          <a:xfrm>
            <a:off x="3103112" y="753035"/>
            <a:ext cx="60242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THE MEANING OF COLORS IN DIFFERENT CULTURES</a:t>
            </a:r>
          </a:p>
        </p:txBody>
      </p:sp>
    </p:spTree>
    <p:extLst>
      <p:ext uri="{BB962C8B-B14F-4D97-AF65-F5344CB8AC3E}">
        <p14:creationId xmlns:p14="http://schemas.microsoft.com/office/powerpoint/2010/main" val="22689337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2CB0F6F-F65A-B14C-BE2E-456E34736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0"/>
            <a:ext cx="9905998" cy="1905000"/>
          </a:xfrm>
        </p:spPr>
        <p:txBody>
          <a:bodyPr/>
          <a:lstStyle/>
          <a:p>
            <a:r>
              <a:rPr lang="it-IT" dirty="0" err="1"/>
              <a:t>Initiation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205A28D-C646-D642-8E99-74360BE3E0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425388"/>
            <a:ext cx="9905998" cy="5432612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it-IT" sz="2400" dirty="0" err="1">
                <a:effectLst/>
                <a:latin typeface="Century Gothic" panose="020B0502020202020204" pitchFamily="34" charset="0"/>
              </a:rPr>
              <a:t>Questions</a:t>
            </a:r>
            <a:r>
              <a:rPr lang="it-IT" sz="2400" dirty="0">
                <a:effectLst/>
                <a:latin typeface="Century Gothic" panose="020B0502020202020204" pitchFamily="34" charset="0"/>
              </a:rPr>
              <a:t> to be </a:t>
            </a:r>
            <a:r>
              <a:rPr lang="it-IT" sz="2400" dirty="0" err="1">
                <a:effectLst/>
                <a:latin typeface="Century Gothic" panose="020B0502020202020204" pitchFamily="34" charset="0"/>
              </a:rPr>
              <a:t>answered</a:t>
            </a:r>
            <a:r>
              <a:rPr lang="it-IT" sz="2400" dirty="0">
                <a:effectLst/>
                <a:latin typeface="Century Gothic" panose="020B0502020202020204" pitchFamily="34" charset="0"/>
              </a:rPr>
              <a:t> in the </a:t>
            </a:r>
            <a:r>
              <a:rPr lang="it-IT" sz="2400" b="1" dirty="0" err="1">
                <a:effectLst/>
                <a:latin typeface="Century Gothic" panose="020B0502020202020204" pitchFamily="34" charset="0"/>
              </a:rPr>
              <a:t>initiation</a:t>
            </a:r>
            <a:r>
              <a:rPr lang="it-IT" sz="2400" b="1" dirty="0">
                <a:effectLst/>
                <a:latin typeface="Century Gothic" panose="020B0502020202020204" pitchFamily="34" charset="0"/>
              </a:rPr>
              <a:t> </a:t>
            </a:r>
            <a:r>
              <a:rPr lang="it-IT" sz="2400" b="1" dirty="0" err="1">
                <a:effectLst/>
                <a:latin typeface="Century Gothic" panose="020B0502020202020204" pitchFamily="34" charset="0"/>
              </a:rPr>
              <a:t>phase</a:t>
            </a:r>
            <a:r>
              <a:rPr lang="it-IT" sz="2400" b="1" dirty="0">
                <a:effectLst/>
                <a:latin typeface="Century Gothic" panose="020B0502020202020204" pitchFamily="34" charset="0"/>
              </a:rPr>
              <a:t> </a:t>
            </a:r>
            <a:r>
              <a:rPr lang="it-IT" sz="2400" dirty="0">
                <a:effectLst/>
                <a:latin typeface="Century Gothic" panose="020B0502020202020204" pitchFamily="34" charset="0"/>
              </a:rPr>
              <a:t>include the </a:t>
            </a:r>
            <a:r>
              <a:rPr lang="it-IT" sz="2400" dirty="0" err="1">
                <a:effectLst/>
                <a:latin typeface="Century Gothic" panose="020B0502020202020204" pitchFamily="34" charset="0"/>
              </a:rPr>
              <a:t>following</a:t>
            </a:r>
            <a:r>
              <a:rPr lang="it-IT" sz="2400" dirty="0">
                <a:effectLst/>
                <a:latin typeface="Century Gothic" panose="020B0502020202020204" pitchFamily="34" charset="0"/>
              </a:rPr>
              <a:t>:</a:t>
            </a:r>
          </a:p>
          <a:p>
            <a:pPr marL="0" indent="0" fontAlgn="base">
              <a:buNone/>
            </a:pPr>
            <a:endParaRPr lang="it-IT" sz="2400" dirty="0">
              <a:effectLst/>
              <a:latin typeface="Century Gothic" panose="020B0502020202020204" pitchFamily="34" charset="0"/>
            </a:endParaRPr>
          </a:p>
          <a:p>
            <a:pPr marL="0" indent="0" algn="ctr" fontAlgn="base">
              <a:spcAft>
                <a:spcPts val="1200"/>
              </a:spcAft>
              <a:buClr>
                <a:srgbClr val="B9ECBB"/>
              </a:buClr>
              <a:buNone/>
            </a:pPr>
            <a:r>
              <a:rPr lang="it-IT" sz="2400" i="1" dirty="0" err="1">
                <a:solidFill>
                  <a:srgbClr val="B9ECBB"/>
                </a:solidFill>
                <a:effectLst/>
                <a:latin typeface="Century Gothic" panose="020B0502020202020204" pitchFamily="34" charset="0"/>
              </a:rPr>
              <a:t>Why</a:t>
            </a:r>
            <a:r>
              <a:rPr lang="it-IT" sz="2400" i="1" dirty="0">
                <a:solidFill>
                  <a:srgbClr val="B9ECBB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it-IT" sz="2400" i="1" dirty="0" err="1">
                <a:solidFill>
                  <a:srgbClr val="B9ECBB"/>
                </a:solidFill>
                <a:effectLst/>
                <a:latin typeface="Century Gothic" panose="020B0502020202020204" pitchFamily="34" charset="0"/>
              </a:rPr>
              <a:t>this</a:t>
            </a:r>
            <a:r>
              <a:rPr lang="it-IT" sz="2400" i="1" dirty="0">
                <a:solidFill>
                  <a:srgbClr val="B9ECBB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it-IT" sz="2400" i="1" dirty="0" err="1">
                <a:solidFill>
                  <a:srgbClr val="B9ECBB"/>
                </a:solidFill>
                <a:effectLst/>
                <a:latin typeface="Century Gothic" panose="020B0502020202020204" pitchFamily="34" charset="0"/>
              </a:rPr>
              <a:t>project</a:t>
            </a:r>
            <a:r>
              <a:rPr lang="it-IT" sz="2400" i="1" dirty="0">
                <a:solidFill>
                  <a:srgbClr val="B9ECBB"/>
                </a:solidFill>
                <a:effectLst/>
                <a:latin typeface="Century Gothic" panose="020B0502020202020204" pitchFamily="34" charset="0"/>
              </a:rPr>
              <a:t>?</a:t>
            </a:r>
          </a:p>
          <a:p>
            <a:pPr marL="0" indent="0" algn="ctr" fontAlgn="base">
              <a:spcAft>
                <a:spcPts val="1200"/>
              </a:spcAft>
              <a:buClr>
                <a:srgbClr val="B9ECBB"/>
              </a:buClr>
              <a:buNone/>
            </a:pPr>
            <a:r>
              <a:rPr lang="it-IT" sz="2400" i="1" dirty="0" err="1">
                <a:solidFill>
                  <a:srgbClr val="B9ECBB"/>
                </a:solidFill>
                <a:effectLst/>
                <a:latin typeface="Century Gothic" panose="020B0502020202020204" pitchFamily="34" charset="0"/>
              </a:rPr>
              <a:t>Is</a:t>
            </a:r>
            <a:r>
              <a:rPr lang="it-IT" sz="2400" i="1" dirty="0">
                <a:solidFill>
                  <a:srgbClr val="B9ECBB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it-IT" sz="2400" i="1" dirty="0" err="1">
                <a:solidFill>
                  <a:srgbClr val="B9ECBB"/>
                </a:solidFill>
                <a:effectLst/>
                <a:latin typeface="Century Gothic" panose="020B0502020202020204" pitchFamily="34" charset="0"/>
              </a:rPr>
              <a:t>it</a:t>
            </a:r>
            <a:r>
              <a:rPr lang="it-IT" sz="2400" i="1" dirty="0">
                <a:solidFill>
                  <a:srgbClr val="B9ECBB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it-IT" sz="2400" i="1" dirty="0" err="1">
                <a:solidFill>
                  <a:srgbClr val="B9ECBB"/>
                </a:solidFill>
                <a:effectLst/>
                <a:latin typeface="Century Gothic" panose="020B0502020202020204" pitchFamily="34" charset="0"/>
              </a:rPr>
              <a:t>feasible</a:t>
            </a:r>
            <a:r>
              <a:rPr lang="it-IT" sz="2400" i="1" dirty="0">
                <a:solidFill>
                  <a:srgbClr val="B9ECBB"/>
                </a:solidFill>
                <a:effectLst/>
                <a:latin typeface="Century Gothic" panose="020B0502020202020204" pitchFamily="34" charset="0"/>
              </a:rPr>
              <a:t>?</a:t>
            </a:r>
          </a:p>
          <a:p>
            <a:pPr marL="0" indent="0" algn="ctr" fontAlgn="base">
              <a:spcAft>
                <a:spcPts val="1200"/>
              </a:spcAft>
              <a:buClr>
                <a:srgbClr val="B9ECBB"/>
              </a:buClr>
              <a:buNone/>
            </a:pPr>
            <a:r>
              <a:rPr lang="it-IT" sz="2400" i="1" dirty="0" err="1">
                <a:solidFill>
                  <a:srgbClr val="B9ECBB"/>
                </a:solidFill>
                <a:effectLst/>
                <a:latin typeface="Century Gothic" panose="020B0502020202020204" pitchFamily="34" charset="0"/>
              </a:rPr>
              <a:t>Who</a:t>
            </a:r>
            <a:r>
              <a:rPr lang="it-IT" sz="2400" i="1" dirty="0">
                <a:solidFill>
                  <a:srgbClr val="B9ECBB"/>
                </a:solidFill>
                <a:effectLst/>
                <a:latin typeface="Century Gothic" panose="020B0502020202020204" pitchFamily="34" charset="0"/>
              </a:rPr>
              <a:t> are </a:t>
            </a:r>
            <a:r>
              <a:rPr lang="it-IT" sz="2400" i="1" dirty="0" err="1">
                <a:solidFill>
                  <a:srgbClr val="B9ECBB"/>
                </a:solidFill>
                <a:effectLst/>
                <a:latin typeface="Century Gothic" panose="020B0502020202020204" pitchFamily="34" charset="0"/>
              </a:rPr>
              <a:t>possible</a:t>
            </a:r>
            <a:r>
              <a:rPr lang="it-IT" sz="2400" i="1" dirty="0">
                <a:solidFill>
                  <a:srgbClr val="B9ECBB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it-IT" sz="2400" i="1" dirty="0" err="1">
                <a:solidFill>
                  <a:srgbClr val="B9ECBB"/>
                </a:solidFill>
                <a:effectLst/>
                <a:latin typeface="Century Gothic" panose="020B0502020202020204" pitchFamily="34" charset="0"/>
              </a:rPr>
              <a:t>partners</a:t>
            </a:r>
            <a:r>
              <a:rPr lang="it-IT" sz="2400" i="1" dirty="0">
                <a:solidFill>
                  <a:srgbClr val="B9ECBB"/>
                </a:solidFill>
                <a:effectLst/>
                <a:latin typeface="Century Gothic" panose="020B0502020202020204" pitchFamily="34" charset="0"/>
              </a:rPr>
              <a:t> in </a:t>
            </a:r>
            <a:r>
              <a:rPr lang="it-IT" sz="2400" i="1" dirty="0" err="1">
                <a:solidFill>
                  <a:srgbClr val="B9ECBB"/>
                </a:solidFill>
                <a:effectLst/>
                <a:latin typeface="Century Gothic" panose="020B0502020202020204" pitchFamily="34" charset="0"/>
              </a:rPr>
              <a:t>this</a:t>
            </a:r>
            <a:r>
              <a:rPr lang="it-IT" sz="2400" i="1" dirty="0">
                <a:solidFill>
                  <a:srgbClr val="B9ECBB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it-IT" sz="2400" i="1" dirty="0" err="1">
                <a:solidFill>
                  <a:srgbClr val="B9ECBB"/>
                </a:solidFill>
                <a:effectLst/>
                <a:latin typeface="Century Gothic" panose="020B0502020202020204" pitchFamily="34" charset="0"/>
              </a:rPr>
              <a:t>project</a:t>
            </a:r>
            <a:r>
              <a:rPr lang="it-IT" sz="2400" i="1" dirty="0">
                <a:solidFill>
                  <a:srgbClr val="B9ECBB"/>
                </a:solidFill>
                <a:effectLst/>
                <a:latin typeface="Century Gothic" panose="020B0502020202020204" pitchFamily="34" charset="0"/>
              </a:rPr>
              <a:t>?</a:t>
            </a:r>
          </a:p>
          <a:p>
            <a:pPr marL="0" indent="0" algn="ctr" fontAlgn="base">
              <a:spcAft>
                <a:spcPts val="1200"/>
              </a:spcAft>
              <a:buClr>
                <a:srgbClr val="B9ECBB"/>
              </a:buClr>
              <a:buNone/>
            </a:pPr>
            <a:r>
              <a:rPr lang="it-IT" sz="2400" i="1" dirty="0" err="1">
                <a:solidFill>
                  <a:srgbClr val="B9ECBB"/>
                </a:solidFill>
                <a:effectLst/>
                <a:latin typeface="Century Gothic" panose="020B0502020202020204" pitchFamily="34" charset="0"/>
              </a:rPr>
              <a:t>What</a:t>
            </a:r>
            <a:r>
              <a:rPr lang="it-IT" sz="2400" i="1" dirty="0">
                <a:solidFill>
                  <a:srgbClr val="B9ECBB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it-IT" sz="2400" i="1" dirty="0" err="1">
                <a:solidFill>
                  <a:srgbClr val="B9ECBB"/>
                </a:solidFill>
                <a:effectLst/>
                <a:latin typeface="Century Gothic" panose="020B0502020202020204" pitchFamily="34" charset="0"/>
              </a:rPr>
              <a:t>should</a:t>
            </a:r>
            <a:r>
              <a:rPr lang="it-IT" sz="2400" i="1" dirty="0">
                <a:solidFill>
                  <a:srgbClr val="B9ECBB"/>
                </a:solidFill>
                <a:effectLst/>
                <a:latin typeface="Century Gothic" panose="020B0502020202020204" pitchFamily="34" charset="0"/>
              </a:rPr>
              <a:t> the </a:t>
            </a:r>
            <a:r>
              <a:rPr lang="it-IT" sz="2400" i="1" dirty="0" err="1">
                <a:solidFill>
                  <a:srgbClr val="B9ECBB"/>
                </a:solidFill>
                <a:effectLst/>
                <a:latin typeface="Century Gothic" panose="020B0502020202020204" pitchFamily="34" charset="0"/>
              </a:rPr>
              <a:t>results</a:t>
            </a:r>
            <a:r>
              <a:rPr lang="it-IT" sz="2400" i="1" dirty="0">
                <a:solidFill>
                  <a:srgbClr val="B9ECBB"/>
                </a:solidFill>
                <a:effectLst/>
                <a:latin typeface="Century Gothic" panose="020B0502020202020204" pitchFamily="34" charset="0"/>
              </a:rPr>
              <a:t> be?</a:t>
            </a:r>
          </a:p>
          <a:p>
            <a:pPr marL="0" indent="0" algn="ctr" fontAlgn="base">
              <a:spcAft>
                <a:spcPts val="1200"/>
              </a:spcAft>
              <a:buClr>
                <a:srgbClr val="B9ECBB"/>
              </a:buClr>
              <a:buNone/>
            </a:pPr>
            <a:r>
              <a:rPr lang="it-IT" sz="2400" i="1" dirty="0" err="1">
                <a:solidFill>
                  <a:srgbClr val="B9ECBB"/>
                </a:solidFill>
                <a:effectLst/>
                <a:latin typeface="Century Gothic" panose="020B0502020202020204" pitchFamily="34" charset="0"/>
              </a:rPr>
              <a:t>What</a:t>
            </a:r>
            <a:r>
              <a:rPr lang="it-IT" sz="2400" i="1" dirty="0">
                <a:solidFill>
                  <a:srgbClr val="B9ECBB"/>
                </a:solidFill>
                <a:effectLst/>
                <a:latin typeface="Century Gothic" panose="020B0502020202020204" pitchFamily="34" charset="0"/>
              </a:rPr>
              <a:t> are the </a:t>
            </a:r>
            <a:r>
              <a:rPr lang="it-IT" sz="2400" i="1" dirty="0" err="1">
                <a:solidFill>
                  <a:srgbClr val="B9ECBB"/>
                </a:solidFill>
                <a:effectLst/>
                <a:latin typeface="Century Gothic" panose="020B0502020202020204" pitchFamily="34" charset="0"/>
              </a:rPr>
              <a:t>boundaries</a:t>
            </a:r>
            <a:r>
              <a:rPr lang="it-IT" sz="2400" i="1" dirty="0">
                <a:solidFill>
                  <a:srgbClr val="B9ECBB"/>
                </a:solidFill>
                <a:effectLst/>
                <a:latin typeface="Century Gothic" panose="020B0502020202020204" pitchFamily="34" charset="0"/>
              </a:rPr>
              <a:t> of </a:t>
            </a:r>
            <a:r>
              <a:rPr lang="it-IT" sz="2400" i="1" dirty="0" err="1">
                <a:solidFill>
                  <a:srgbClr val="B9ECBB"/>
                </a:solidFill>
                <a:effectLst/>
                <a:latin typeface="Century Gothic" panose="020B0502020202020204" pitchFamily="34" charset="0"/>
              </a:rPr>
              <a:t>this</a:t>
            </a:r>
            <a:r>
              <a:rPr lang="it-IT" sz="2400" i="1" dirty="0">
                <a:solidFill>
                  <a:srgbClr val="B9ECBB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it-IT" sz="2400" i="1" dirty="0" err="1">
                <a:solidFill>
                  <a:srgbClr val="B9ECBB"/>
                </a:solidFill>
                <a:effectLst/>
                <a:latin typeface="Century Gothic" panose="020B0502020202020204" pitchFamily="34" charset="0"/>
              </a:rPr>
              <a:t>project</a:t>
            </a:r>
            <a:r>
              <a:rPr lang="it-IT" sz="2400" i="1" dirty="0">
                <a:solidFill>
                  <a:srgbClr val="B9ECBB"/>
                </a:solidFill>
                <a:effectLst/>
                <a:latin typeface="Century Gothic" panose="020B0502020202020204" pitchFamily="34" charset="0"/>
              </a:rPr>
              <a:t> (</a:t>
            </a:r>
            <a:r>
              <a:rPr lang="it-IT" sz="2400" i="1" dirty="0" err="1">
                <a:solidFill>
                  <a:srgbClr val="B9ECBB"/>
                </a:solidFill>
                <a:effectLst/>
                <a:latin typeface="Century Gothic" panose="020B0502020202020204" pitchFamily="34" charset="0"/>
              </a:rPr>
              <a:t>what</a:t>
            </a:r>
            <a:r>
              <a:rPr lang="it-IT" sz="2400" i="1" dirty="0">
                <a:solidFill>
                  <a:srgbClr val="B9ECBB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it-IT" sz="2400" i="1" dirty="0" err="1">
                <a:solidFill>
                  <a:srgbClr val="B9ECBB"/>
                </a:solidFill>
                <a:effectLst/>
                <a:latin typeface="Century Gothic" panose="020B0502020202020204" pitchFamily="34" charset="0"/>
              </a:rPr>
              <a:t>is</a:t>
            </a:r>
            <a:r>
              <a:rPr lang="it-IT" sz="2400" i="1" dirty="0">
                <a:solidFill>
                  <a:srgbClr val="B9ECBB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it-IT" sz="2400" i="1" dirty="0" err="1">
                <a:solidFill>
                  <a:srgbClr val="B9ECBB"/>
                </a:solidFill>
                <a:effectLst/>
                <a:latin typeface="Century Gothic" panose="020B0502020202020204" pitchFamily="34" charset="0"/>
              </a:rPr>
              <a:t>outside</a:t>
            </a:r>
            <a:r>
              <a:rPr lang="it-IT" sz="2400" i="1" dirty="0">
                <a:solidFill>
                  <a:srgbClr val="B9ECBB"/>
                </a:solidFill>
                <a:effectLst/>
                <a:latin typeface="Century Gothic" panose="020B0502020202020204" pitchFamily="34" charset="0"/>
              </a:rPr>
              <a:t> the scope of the </a:t>
            </a:r>
            <a:r>
              <a:rPr lang="it-IT" sz="2400" i="1" dirty="0" err="1">
                <a:solidFill>
                  <a:srgbClr val="B9ECBB"/>
                </a:solidFill>
                <a:effectLst/>
                <a:latin typeface="Century Gothic" panose="020B0502020202020204" pitchFamily="34" charset="0"/>
              </a:rPr>
              <a:t>project</a:t>
            </a:r>
            <a:r>
              <a:rPr lang="it-IT" sz="2400" i="1" dirty="0">
                <a:solidFill>
                  <a:srgbClr val="B9ECBB"/>
                </a:solidFill>
                <a:effectLst/>
                <a:latin typeface="Century Gothic" panose="020B0502020202020204" pitchFamily="34" charset="0"/>
              </a:rPr>
              <a:t>)?</a:t>
            </a:r>
          </a:p>
        </p:txBody>
      </p:sp>
      <p:cxnSp>
        <p:nvCxnSpPr>
          <p:cNvPr id="5" name="Connettore 2 4">
            <a:extLst>
              <a:ext uri="{FF2B5EF4-FFF2-40B4-BE49-F238E27FC236}">
                <a16:creationId xmlns:a16="http://schemas.microsoft.com/office/drawing/2014/main" id="{4C33B61A-6815-8146-A27C-F31F2D3BE7BB}"/>
              </a:ext>
            </a:extLst>
          </p:cNvPr>
          <p:cNvCxnSpPr>
            <a:cxnSpLocks/>
          </p:cNvCxnSpPr>
          <p:nvPr/>
        </p:nvCxnSpPr>
        <p:spPr>
          <a:xfrm>
            <a:off x="1277471" y="1425388"/>
            <a:ext cx="6979023" cy="0"/>
          </a:xfrm>
          <a:prstGeom prst="straightConnector1">
            <a:avLst/>
          </a:prstGeom>
          <a:ln w="31750" cmpd="dbl">
            <a:solidFill>
              <a:srgbClr val="92D050"/>
            </a:solidFill>
            <a:headEnd type="none" w="med" len="med"/>
            <a:tailEnd type="oval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7" name="Immagine 2" descr="Immagine 2">
            <a:extLst>
              <a:ext uri="{FF2B5EF4-FFF2-40B4-BE49-F238E27FC236}">
                <a16:creationId xmlns:a16="http://schemas.microsoft.com/office/drawing/2014/main" id="{7493163E-C654-1A44-8326-C47249C78F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rcRect r="55877"/>
          <a:stretch>
            <a:fillRect/>
          </a:stretch>
        </p:blipFill>
        <p:spPr>
          <a:xfrm>
            <a:off x="8190944" y="465113"/>
            <a:ext cx="1514831" cy="143988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969733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2CB0F6F-F65A-B14C-BE2E-456E34736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0"/>
            <a:ext cx="9905998" cy="1905000"/>
          </a:xfrm>
        </p:spPr>
        <p:txBody>
          <a:bodyPr/>
          <a:lstStyle/>
          <a:p>
            <a:r>
              <a:rPr lang="it-IT" dirty="0">
                <a:solidFill>
                  <a:schemeClr val="tx1"/>
                </a:solidFill>
              </a:rPr>
              <a:t>Definition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205A28D-C646-D642-8E99-74360BE3E0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411941"/>
            <a:ext cx="9905998" cy="5432612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spcAft>
                <a:spcPts val="1800"/>
              </a:spcAft>
              <a:buNone/>
            </a:pPr>
            <a:r>
              <a:rPr lang="it-IT" sz="2800" dirty="0">
                <a:effectLst/>
              </a:rPr>
              <a:t>the Project Management </a:t>
            </a:r>
            <a:r>
              <a:rPr lang="it-IT" sz="2800" dirty="0" err="1">
                <a:effectLst/>
              </a:rPr>
              <a:t>Institute</a:t>
            </a:r>
            <a:r>
              <a:rPr lang="it-IT" sz="2800" dirty="0">
                <a:effectLst/>
              </a:rPr>
              <a:t> (PMI) </a:t>
            </a:r>
            <a:r>
              <a:rPr lang="it-IT" sz="2800" dirty="0" err="1">
                <a:effectLst/>
              </a:rPr>
              <a:t>defines</a:t>
            </a:r>
            <a:r>
              <a:rPr lang="it-IT" sz="2800" dirty="0">
                <a:effectLst/>
              </a:rPr>
              <a:t> a </a:t>
            </a:r>
            <a:r>
              <a:rPr lang="it-IT" sz="2800" dirty="0" err="1">
                <a:effectLst/>
              </a:rPr>
              <a:t>project</a:t>
            </a:r>
            <a:r>
              <a:rPr lang="it-IT" sz="2800" dirty="0">
                <a:effectLst/>
              </a:rPr>
              <a:t> </a:t>
            </a:r>
            <a:r>
              <a:rPr lang="it-IT" sz="2800" dirty="0" err="1">
                <a:effectLst/>
              </a:rPr>
              <a:t>as</a:t>
            </a:r>
            <a:r>
              <a:rPr lang="it-IT" sz="2800" dirty="0">
                <a:effectLst/>
              </a:rPr>
              <a:t>:</a:t>
            </a:r>
          </a:p>
          <a:p>
            <a:pPr marL="457200" lvl="1" indent="0" algn="ctr">
              <a:spcBef>
                <a:spcPts val="600"/>
              </a:spcBef>
              <a:spcAft>
                <a:spcPts val="0"/>
              </a:spcAft>
              <a:buClr>
                <a:srgbClr val="92D050"/>
              </a:buClr>
              <a:buNone/>
            </a:pPr>
            <a:r>
              <a:rPr lang="it-IT" sz="2800" b="1" dirty="0">
                <a:effectLst/>
              </a:rPr>
              <a:t>a </a:t>
            </a:r>
            <a:r>
              <a:rPr lang="it-IT" sz="2800" b="1" dirty="0" err="1">
                <a:effectLst/>
              </a:rPr>
              <a:t>temporary</a:t>
            </a:r>
            <a:r>
              <a:rPr lang="it-IT" sz="2800" b="1" dirty="0">
                <a:effectLst/>
              </a:rPr>
              <a:t> </a:t>
            </a:r>
            <a:r>
              <a:rPr lang="it-IT" sz="2800" b="1" dirty="0" err="1">
                <a:effectLst/>
              </a:rPr>
              <a:t>endeavor</a:t>
            </a:r>
            <a:r>
              <a:rPr lang="it-IT" sz="2800" b="1" dirty="0">
                <a:effectLst/>
              </a:rPr>
              <a:t> </a:t>
            </a:r>
            <a:r>
              <a:rPr lang="it-IT" sz="2800" b="1" dirty="0" err="1">
                <a:effectLst/>
              </a:rPr>
              <a:t>undertaken</a:t>
            </a:r>
            <a:r>
              <a:rPr lang="it-IT" sz="2800" b="1" dirty="0">
                <a:effectLst/>
              </a:rPr>
              <a:t> to create a </a:t>
            </a:r>
          </a:p>
          <a:p>
            <a:pPr marL="457200" lvl="1" indent="0" algn="ctr">
              <a:spcBef>
                <a:spcPts val="600"/>
              </a:spcBef>
              <a:spcAft>
                <a:spcPts val="1200"/>
              </a:spcAft>
              <a:buClr>
                <a:srgbClr val="92D050"/>
              </a:buClr>
              <a:buNone/>
            </a:pPr>
            <a:r>
              <a:rPr lang="it-IT" sz="2800" b="1" dirty="0" err="1">
                <a:solidFill>
                  <a:srgbClr val="92D050"/>
                </a:solidFill>
                <a:effectLst/>
              </a:rPr>
              <a:t>unique</a:t>
            </a:r>
            <a:r>
              <a:rPr lang="it-IT" sz="2800" b="1" dirty="0">
                <a:solidFill>
                  <a:srgbClr val="92D050"/>
                </a:solidFill>
                <a:effectLst/>
              </a:rPr>
              <a:t> </a:t>
            </a:r>
            <a:r>
              <a:rPr lang="it-IT" sz="2800" b="1" dirty="0" err="1">
                <a:solidFill>
                  <a:srgbClr val="92D050"/>
                </a:solidFill>
                <a:effectLst/>
              </a:rPr>
              <a:t>product</a:t>
            </a:r>
            <a:r>
              <a:rPr lang="it-IT" sz="2800" b="1" dirty="0">
                <a:solidFill>
                  <a:srgbClr val="92D050"/>
                </a:solidFill>
                <a:effectLst/>
              </a:rPr>
              <a:t>, service, or </a:t>
            </a:r>
            <a:r>
              <a:rPr lang="it-IT" sz="2800" b="1" dirty="0" err="1">
                <a:solidFill>
                  <a:srgbClr val="92D050"/>
                </a:solidFill>
                <a:effectLst/>
              </a:rPr>
              <a:t>result</a:t>
            </a:r>
            <a:r>
              <a:rPr lang="it-IT" sz="2800" b="1" dirty="0">
                <a:effectLst/>
              </a:rPr>
              <a:t>. </a:t>
            </a:r>
          </a:p>
          <a:p>
            <a:pPr lvl="1" algn="just">
              <a:spcBef>
                <a:spcPts val="600"/>
              </a:spcBef>
              <a:spcAft>
                <a:spcPts val="1200"/>
              </a:spcAft>
              <a:buClr>
                <a:srgbClr val="92D050"/>
              </a:buClr>
              <a:buFont typeface="Wingdings" pitchFamily="2" charset="2"/>
              <a:buChar char="Ø"/>
            </a:pPr>
            <a:r>
              <a:rPr lang="it-IT" sz="2400" dirty="0">
                <a:effectLst/>
              </a:rPr>
              <a:t>The </a:t>
            </a:r>
            <a:r>
              <a:rPr lang="it-IT" sz="2400" dirty="0" err="1">
                <a:effectLst/>
              </a:rPr>
              <a:t>temporary</a:t>
            </a:r>
            <a:r>
              <a:rPr lang="it-IT" sz="2400" dirty="0">
                <a:effectLst/>
              </a:rPr>
              <a:t> nature of </a:t>
            </a:r>
            <a:r>
              <a:rPr lang="it-IT" sz="2400" dirty="0" err="1">
                <a:effectLst/>
              </a:rPr>
              <a:t>projects</a:t>
            </a:r>
            <a:r>
              <a:rPr lang="it-IT" sz="2400" dirty="0">
                <a:effectLst/>
              </a:rPr>
              <a:t> </a:t>
            </a:r>
            <a:r>
              <a:rPr lang="it-IT" sz="2400" dirty="0" err="1">
                <a:effectLst/>
              </a:rPr>
              <a:t>indicates</a:t>
            </a:r>
            <a:r>
              <a:rPr lang="it-IT" sz="2400" dirty="0">
                <a:effectLst/>
              </a:rPr>
              <a:t> a definite </a:t>
            </a:r>
            <a:r>
              <a:rPr lang="it-IT" sz="2400" dirty="0" err="1">
                <a:effectLst/>
              </a:rPr>
              <a:t>beginning</a:t>
            </a:r>
            <a:r>
              <a:rPr lang="it-IT" sz="2400" dirty="0">
                <a:effectLst/>
              </a:rPr>
              <a:t> and end. </a:t>
            </a:r>
          </a:p>
          <a:p>
            <a:pPr lvl="1" algn="just">
              <a:spcAft>
                <a:spcPts val="2400"/>
              </a:spcAft>
              <a:buClr>
                <a:srgbClr val="92D050"/>
              </a:buClr>
              <a:buFont typeface="Wingdings" pitchFamily="2" charset="2"/>
              <a:buChar char="Ø"/>
            </a:pPr>
            <a:r>
              <a:rPr lang="it-IT" sz="2400" dirty="0">
                <a:effectLst/>
              </a:rPr>
              <a:t>The end </a:t>
            </a:r>
            <a:r>
              <a:rPr lang="it-IT" sz="2400" dirty="0" err="1">
                <a:effectLst/>
              </a:rPr>
              <a:t>is</a:t>
            </a:r>
            <a:r>
              <a:rPr lang="it-IT" sz="2400" dirty="0">
                <a:effectLst/>
              </a:rPr>
              <a:t> </a:t>
            </a:r>
            <a:r>
              <a:rPr lang="it-IT" sz="2400" dirty="0" err="1">
                <a:effectLst/>
              </a:rPr>
              <a:t>reached</a:t>
            </a:r>
            <a:r>
              <a:rPr lang="it-IT" sz="2400" dirty="0">
                <a:effectLst/>
              </a:rPr>
              <a:t> </a:t>
            </a:r>
            <a:r>
              <a:rPr lang="it-IT" sz="2400" dirty="0" err="1">
                <a:effectLst/>
              </a:rPr>
              <a:t>when</a:t>
            </a:r>
            <a:r>
              <a:rPr lang="it-IT" sz="2400" dirty="0">
                <a:effectLst/>
              </a:rPr>
              <a:t> the </a:t>
            </a:r>
            <a:r>
              <a:rPr lang="it-IT" sz="2400" dirty="0" err="1">
                <a:effectLst/>
              </a:rPr>
              <a:t>project’s</a:t>
            </a:r>
            <a:r>
              <a:rPr lang="it-IT" sz="2400" dirty="0">
                <a:effectLst/>
              </a:rPr>
              <a:t> </a:t>
            </a:r>
            <a:r>
              <a:rPr lang="it-IT" sz="2400" dirty="0" err="1">
                <a:effectLst/>
              </a:rPr>
              <a:t>objectives</a:t>
            </a:r>
            <a:r>
              <a:rPr lang="it-IT" sz="2400" dirty="0">
                <a:effectLst/>
              </a:rPr>
              <a:t> </a:t>
            </a:r>
            <a:r>
              <a:rPr lang="it-IT" sz="2400" dirty="0" err="1">
                <a:effectLst/>
              </a:rPr>
              <a:t>have</a:t>
            </a:r>
            <a:r>
              <a:rPr lang="it-IT" sz="2400" dirty="0">
                <a:effectLst/>
              </a:rPr>
              <a:t> </a:t>
            </a:r>
            <a:r>
              <a:rPr lang="it-IT" sz="2400" dirty="0" err="1">
                <a:effectLst/>
              </a:rPr>
              <a:t>been</a:t>
            </a:r>
            <a:r>
              <a:rPr lang="it-IT" sz="2400" dirty="0">
                <a:effectLst/>
              </a:rPr>
              <a:t> </a:t>
            </a:r>
            <a:r>
              <a:rPr lang="it-IT" sz="2400" dirty="0" err="1">
                <a:effectLst/>
              </a:rPr>
              <a:t>achieved</a:t>
            </a:r>
            <a:r>
              <a:rPr lang="it-IT" sz="2400" dirty="0">
                <a:effectLst/>
              </a:rPr>
              <a:t> or </a:t>
            </a:r>
            <a:r>
              <a:rPr lang="it-IT" sz="2400" dirty="0" err="1">
                <a:effectLst/>
              </a:rPr>
              <a:t>when</a:t>
            </a:r>
            <a:r>
              <a:rPr lang="it-IT" sz="2400" dirty="0">
                <a:effectLst/>
              </a:rPr>
              <a:t> the </a:t>
            </a:r>
            <a:r>
              <a:rPr lang="it-IT" sz="2400" dirty="0" err="1">
                <a:effectLst/>
              </a:rPr>
              <a:t>project</a:t>
            </a:r>
            <a:r>
              <a:rPr lang="it-IT" sz="2400" dirty="0">
                <a:effectLst/>
              </a:rPr>
              <a:t> </a:t>
            </a:r>
            <a:r>
              <a:rPr lang="it-IT" sz="2400" dirty="0" err="1">
                <a:effectLst/>
              </a:rPr>
              <a:t>is</a:t>
            </a:r>
            <a:r>
              <a:rPr lang="it-IT" sz="2400" dirty="0">
                <a:effectLst/>
              </a:rPr>
              <a:t> </a:t>
            </a:r>
            <a:r>
              <a:rPr lang="it-IT" sz="2400" dirty="0" err="1">
                <a:effectLst/>
              </a:rPr>
              <a:t>terminated</a:t>
            </a:r>
            <a:r>
              <a:rPr lang="it-IT" sz="2400" dirty="0">
                <a:effectLst/>
              </a:rPr>
              <a:t> </a:t>
            </a:r>
            <a:r>
              <a:rPr lang="it-IT" sz="2400" dirty="0" err="1">
                <a:effectLst/>
              </a:rPr>
              <a:t>because</a:t>
            </a:r>
            <a:r>
              <a:rPr lang="it-IT" sz="2400" dirty="0">
                <a:effectLst/>
              </a:rPr>
              <a:t> </a:t>
            </a:r>
            <a:r>
              <a:rPr lang="it-IT" sz="2400" dirty="0" err="1">
                <a:effectLst/>
              </a:rPr>
              <a:t>its</a:t>
            </a:r>
            <a:r>
              <a:rPr lang="it-IT" sz="2400" dirty="0">
                <a:effectLst/>
              </a:rPr>
              <a:t> </a:t>
            </a:r>
            <a:r>
              <a:rPr lang="it-IT" sz="2400" dirty="0" err="1">
                <a:effectLst/>
              </a:rPr>
              <a:t>objectives</a:t>
            </a:r>
            <a:r>
              <a:rPr lang="it-IT" sz="2400" dirty="0">
                <a:effectLst/>
              </a:rPr>
              <a:t> </a:t>
            </a:r>
            <a:r>
              <a:rPr lang="it-IT" sz="2400" dirty="0" err="1">
                <a:effectLst/>
              </a:rPr>
              <a:t>will</a:t>
            </a:r>
            <a:r>
              <a:rPr lang="it-IT" sz="2400" dirty="0">
                <a:effectLst/>
              </a:rPr>
              <a:t> </a:t>
            </a:r>
            <a:r>
              <a:rPr lang="it-IT" sz="2400" dirty="0" err="1">
                <a:effectLst/>
              </a:rPr>
              <a:t>not</a:t>
            </a:r>
            <a:r>
              <a:rPr lang="it-IT" sz="2400" dirty="0">
                <a:effectLst/>
              </a:rPr>
              <a:t> or </a:t>
            </a:r>
            <a:r>
              <a:rPr lang="it-IT" sz="2400" dirty="0" err="1">
                <a:effectLst/>
              </a:rPr>
              <a:t>cannot</a:t>
            </a:r>
            <a:r>
              <a:rPr lang="it-IT" sz="2400" dirty="0">
                <a:effectLst/>
              </a:rPr>
              <a:t> be </a:t>
            </a:r>
            <a:r>
              <a:rPr lang="it-IT" sz="2400" dirty="0" err="1">
                <a:effectLst/>
              </a:rPr>
              <a:t>met</a:t>
            </a:r>
            <a:r>
              <a:rPr lang="it-IT" sz="2400" dirty="0">
                <a:effectLst/>
              </a:rPr>
              <a:t>, or </a:t>
            </a:r>
            <a:r>
              <a:rPr lang="it-IT" sz="2400" dirty="0" err="1">
                <a:effectLst/>
              </a:rPr>
              <a:t>when</a:t>
            </a:r>
            <a:r>
              <a:rPr lang="it-IT" sz="2400" dirty="0">
                <a:effectLst/>
              </a:rPr>
              <a:t> the </a:t>
            </a:r>
            <a:r>
              <a:rPr lang="it-IT" sz="2400" dirty="0" err="1">
                <a:effectLst/>
              </a:rPr>
              <a:t>need</a:t>
            </a:r>
            <a:r>
              <a:rPr lang="it-IT" sz="2400" dirty="0">
                <a:effectLst/>
              </a:rPr>
              <a:t> for the </a:t>
            </a:r>
            <a:r>
              <a:rPr lang="it-IT" sz="2400" dirty="0" err="1">
                <a:effectLst/>
              </a:rPr>
              <a:t>project</a:t>
            </a:r>
            <a:r>
              <a:rPr lang="it-IT" sz="2400" dirty="0">
                <a:effectLst/>
              </a:rPr>
              <a:t> no </a:t>
            </a:r>
            <a:r>
              <a:rPr lang="it-IT" sz="2400" dirty="0" err="1">
                <a:effectLst/>
              </a:rPr>
              <a:t>longer</a:t>
            </a:r>
            <a:r>
              <a:rPr lang="it-IT" sz="2400" dirty="0">
                <a:effectLst/>
              </a:rPr>
              <a:t> </a:t>
            </a:r>
            <a:r>
              <a:rPr lang="it-IT" sz="2400" dirty="0" err="1">
                <a:effectLst/>
              </a:rPr>
              <a:t>exists</a:t>
            </a:r>
            <a:r>
              <a:rPr lang="it-IT" sz="2400" dirty="0">
                <a:effectLst/>
              </a:rPr>
              <a:t>.</a:t>
            </a:r>
            <a:endParaRPr lang="it-IT" sz="2800" dirty="0"/>
          </a:p>
        </p:txBody>
      </p:sp>
      <p:cxnSp>
        <p:nvCxnSpPr>
          <p:cNvPr id="5" name="Connettore 2 4">
            <a:extLst>
              <a:ext uri="{FF2B5EF4-FFF2-40B4-BE49-F238E27FC236}">
                <a16:creationId xmlns:a16="http://schemas.microsoft.com/office/drawing/2014/main" id="{4C33B61A-6815-8146-A27C-F31F2D3BE7BB}"/>
              </a:ext>
            </a:extLst>
          </p:cNvPr>
          <p:cNvCxnSpPr>
            <a:cxnSpLocks/>
          </p:cNvCxnSpPr>
          <p:nvPr/>
        </p:nvCxnSpPr>
        <p:spPr>
          <a:xfrm>
            <a:off x="1277471" y="1425388"/>
            <a:ext cx="6979023" cy="0"/>
          </a:xfrm>
          <a:prstGeom prst="straightConnector1">
            <a:avLst/>
          </a:prstGeom>
          <a:ln w="31750" cmpd="dbl">
            <a:solidFill>
              <a:srgbClr val="92D050"/>
            </a:solidFill>
            <a:headEnd type="none" w="med" len="med"/>
            <a:tailEnd type="oval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34901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205A28D-C646-D642-8E99-74360BE3E0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425388"/>
            <a:ext cx="9905998" cy="5029200"/>
          </a:xfrm>
        </p:spPr>
        <p:txBody>
          <a:bodyPr>
            <a:normAutofit/>
          </a:bodyPr>
          <a:lstStyle/>
          <a:p>
            <a:pPr marL="0" indent="0" algn="ctr">
              <a:spcAft>
                <a:spcPts val="1800"/>
              </a:spcAft>
              <a:buClr>
                <a:srgbClr val="00B050"/>
              </a:buClr>
              <a:buNone/>
            </a:pPr>
            <a:r>
              <a:rPr lang="it-IT" sz="2800" i="1" dirty="0" err="1">
                <a:solidFill>
                  <a:srgbClr val="B9ECBB"/>
                </a:solidFill>
                <a:latin typeface="Calibri Light" panose="020F0302020204030204" pitchFamily="34" charset="0"/>
              </a:rPr>
              <a:t>What</a:t>
            </a:r>
            <a:r>
              <a:rPr lang="it-IT" sz="2800" i="1" dirty="0">
                <a:solidFill>
                  <a:srgbClr val="B9ECBB"/>
                </a:solidFill>
                <a:latin typeface="Calibri Light" panose="020F0302020204030204" pitchFamily="34" charset="0"/>
              </a:rPr>
              <a:t> </a:t>
            </a:r>
            <a:r>
              <a:rPr lang="it-IT" sz="2800" i="1" dirty="0" err="1">
                <a:solidFill>
                  <a:srgbClr val="B9ECBB"/>
                </a:solidFill>
                <a:latin typeface="Calibri Light" panose="020F0302020204030204" pitchFamily="34" charset="0"/>
              </a:rPr>
              <a:t>needs</a:t>
            </a:r>
            <a:r>
              <a:rPr lang="it-IT" sz="2800" i="1" dirty="0">
                <a:solidFill>
                  <a:srgbClr val="B9ECBB"/>
                </a:solidFill>
                <a:latin typeface="Calibri Light" panose="020F0302020204030204" pitchFamily="34" charset="0"/>
              </a:rPr>
              <a:t> to be </a:t>
            </a:r>
            <a:r>
              <a:rPr lang="it-IT" sz="2800" i="1" dirty="0" err="1">
                <a:solidFill>
                  <a:srgbClr val="B9ECBB"/>
                </a:solidFill>
                <a:latin typeface="Calibri Light" panose="020F0302020204030204" pitchFamily="34" charset="0"/>
              </a:rPr>
              <a:t>shown</a:t>
            </a:r>
            <a:r>
              <a:rPr lang="it-IT" sz="2800" i="1" dirty="0">
                <a:solidFill>
                  <a:srgbClr val="B9ECBB"/>
                </a:solidFill>
                <a:latin typeface="Calibri Light" panose="020F0302020204030204" pitchFamily="34" charset="0"/>
              </a:rPr>
              <a:t> and </a:t>
            </a:r>
            <a:r>
              <a:rPr lang="it-IT" sz="2800" i="1" dirty="0" err="1">
                <a:solidFill>
                  <a:srgbClr val="B9ECBB"/>
                </a:solidFill>
                <a:latin typeface="Calibri Light" panose="020F0302020204030204" pitchFamily="34" charset="0"/>
              </a:rPr>
              <a:t>what</a:t>
            </a:r>
            <a:r>
              <a:rPr lang="it-IT" sz="2800" i="1" dirty="0">
                <a:solidFill>
                  <a:srgbClr val="B9ECBB"/>
                </a:solidFill>
                <a:latin typeface="Calibri Light" panose="020F0302020204030204" pitchFamily="34" charset="0"/>
              </a:rPr>
              <a:t> </a:t>
            </a:r>
            <a:r>
              <a:rPr lang="it-IT" sz="2800" i="1" dirty="0" err="1">
                <a:solidFill>
                  <a:srgbClr val="B9ECBB"/>
                </a:solidFill>
                <a:latin typeface="Calibri Light" panose="020F0302020204030204" pitchFamily="34" charset="0"/>
              </a:rPr>
              <a:t>needs</a:t>
            </a:r>
            <a:r>
              <a:rPr lang="it-IT" sz="2800" i="1" dirty="0">
                <a:solidFill>
                  <a:srgbClr val="B9ECBB"/>
                </a:solidFill>
                <a:latin typeface="Calibri Light" panose="020F0302020204030204" pitchFamily="34" charset="0"/>
              </a:rPr>
              <a:t> to be </a:t>
            </a:r>
            <a:r>
              <a:rPr lang="it-IT" sz="2800" i="1" dirty="0" err="1">
                <a:solidFill>
                  <a:srgbClr val="B9ECBB"/>
                </a:solidFill>
                <a:latin typeface="Calibri Light" panose="020F0302020204030204" pitchFamily="34" charset="0"/>
              </a:rPr>
              <a:t>said</a:t>
            </a:r>
            <a:r>
              <a:rPr lang="it-IT" sz="2800" i="1" dirty="0">
                <a:solidFill>
                  <a:srgbClr val="B9ECBB"/>
                </a:solidFill>
                <a:latin typeface="Calibri Light" panose="020F0302020204030204" pitchFamily="34" charset="0"/>
              </a:rPr>
              <a:t>?</a:t>
            </a:r>
          </a:p>
          <a:p>
            <a:pPr marL="0" indent="0" algn="ctr">
              <a:spcAft>
                <a:spcPts val="1800"/>
              </a:spcAft>
              <a:buClr>
                <a:srgbClr val="00B050"/>
              </a:buClr>
              <a:buNone/>
            </a:pPr>
            <a:r>
              <a:rPr lang="it-IT" sz="2800" i="1" dirty="0">
                <a:solidFill>
                  <a:srgbClr val="B9ECBB"/>
                </a:solidFill>
                <a:latin typeface="Calibri Light" panose="020F0302020204030204" pitchFamily="34" charset="0"/>
              </a:rPr>
              <a:t>How can images </a:t>
            </a:r>
            <a:r>
              <a:rPr lang="it-IT" sz="2800" i="1" dirty="0" err="1">
                <a:solidFill>
                  <a:srgbClr val="B9ECBB"/>
                </a:solidFill>
                <a:latin typeface="Calibri Light" panose="020F0302020204030204" pitchFamily="34" charset="0"/>
              </a:rPr>
              <a:t>convey</a:t>
            </a:r>
            <a:r>
              <a:rPr lang="it-IT" sz="2800" i="1" dirty="0">
                <a:solidFill>
                  <a:srgbClr val="B9ECBB"/>
                </a:solidFill>
                <a:latin typeface="Calibri Light" panose="020F0302020204030204" pitchFamily="34" charset="0"/>
              </a:rPr>
              <a:t> </a:t>
            </a:r>
            <a:r>
              <a:rPr lang="it-IT" sz="2800" i="1" dirty="0" err="1">
                <a:solidFill>
                  <a:srgbClr val="B9ECBB"/>
                </a:solidFill>
                <a:latin typeface="Calibri Light" panose="020F0302020204030204" pitchFamily="34" charset="0"/>
              </a:rPr>
              <a:t>ideas</a:t>
            </a:r>
            <a:r>
              <a:rPr lang="it-IT" sz="2800" i="1" dirty="0">
                <a:solidFill>
                  <a:srgbClr val="B9ECBB"/>
                </a:solidFill>
                <a:latin typeface="Calibri Light" panose="020F0302020204030204" pitchFamily="34" charset="0"/>
              </a:rPr>
              <a:t> and </a:t>
            </a:r>
            <a:r>
              <a:rPr lang="it-IT" sz="2800" i="1" dirty="0" err="1">
                <a:solidFill>
                  <a:srgbClr val="B9ECBB"/>
                </a:solidFill>
                <a:latin typeface="Calibri Light" panose="020F0302020204030204" pitchFamily="34" charset="0"/>
              </a:rPr>
              <a:t>emotions</a:t>
            </a:r>
            <a:r>
              <a:rPr lang="it-IT" sz="2800" i="1" dirty="0">
                <a:solidFill>
                  <a:srgbClr val="B9ECBB"/>
                </a:solidFill>
                <a:latin typeface="Calibri Light" panose="020F0302020204030204" pitchFamily="34" charset="0"/>
              </a:rPr>
              <a:t> </a:t>
            </a:r>
            <a:r>
              <a:rPr lang="it-IT" sz="2800" i="1" dirty="0" err="1">
                <a:solidFill>
                  <a:srgbClr val="B9ECBB"/>
                </a:solidFill>
                <a:latin typeface="Calibri Light" panose="020F0302020204030204" pitchFamily="34" charset="0"/>
              </a:rPr>
              <a:t>that</a:t>
            </a:r>
            <a:r>
              <a:rPr lang="it-IT" sz="2800" i="1" dirty="0">
                <a:solidFill>
                  <a:srgbClr val="B9ECBB"/>
                </a:solidFill>
                <a:latin typeface="Calibri Light" panose="020F0302020204030204" pitchFamily="34" charset="0"/>
              </a:rPr>
              <a:t> </a:t>
            </a:r>
            <a:r>
              <a:rPr lang="it-IT" sz="2800" i="1" dirty="0" err="1">
                <a:solidFill>
                  <a:srgbClr val="B9ECBB"/>
                </a:solidFill>
                <a:latin typeface="Calibri Light" panose="020F0302020204030204" pitchFamily="34" charset="0"/>
              </a:rPr>
              <a:t>words</a:t>
            </a:r>
            <a:r>
              <a:rPr lang="it-IT" sz="2800" i="1" dirty="0">
                <a:solidFill>
                  <a:srgbClr val="B9ECBB"/>
                </a:solidFill>
                <a:latin typeface="Calibri Light" panose="020F0302020204030204" pitchFamily="34" charset="0"/>
              </a:rPr>
              <a:t> </a:t>
            </a:r>
            <a:r>
              <a:rPr lang="it-IT" sz="2800" i="1" dirty="0" err="1">
                <a:solidFill>
                  <a:srgbClr val="B9ECBB"/>
                </a:solidFill>
                <a:latin typeface="Calibri Light" panose="020F0302020204030204" pitchFamily="34" charset="0"/>
              </a:rPr>
              <a:t>cannot</a:t>
            </a:r>
            <a:r>
              <a:rPr lang="it-IT" sz="2800" i="1" dirty="0">
                <a:solidFill>
                  <a:srgbClr val="B9ECBB"/>
                </a:solidFill>
                <a:latin typeface="Calibri Light" panose="020F0302020204030204" pitchFamily="34" charset="0"/>
              </a:rPr>
              <a:t> (and vice versa)?</a:t>
            </a:r>
          </a:p>
          <a:p>
            <a:pPr marL="0" indent="0" algn="ctr">
              <a:spcAft>
                <a:spcPts val="1800"/>
              </a:spcAft>
              <a:buClr>
                <a:srgbClr val="00B050"/>
              </a:buClr>
              <a:buNone/>
            </a:pPr>
            <a:r>
              <a:rPr lang="it-IT" sz="2800" i="1" dirty="0" err="1">
                <a:solidFill>
                  <a:srgbClr val="B9ECBB"/>
                </a:solidFill>
                <a:latin typeface="Calibri Light" panose="020F0302020204030204" pitchFamily="34" charset="0"/>
              </a:rPr>
              <a:t>What</a:t>
            </a:r>
            <a:r>
              <a:rPr lang="it-IT" sz="2800" i="1" dirty="0">
                <a:solidFill>
                  <a:srgbClr val="B9ECBB"/>
                </a:solidFill>
                <a:latin typeface="Calibri Light" panose="020F0302020204030204" pitchFamily="34" charset="0"/>
              </a:rPr>
              <a:t> </a:t>
            </a:r>
            <a:r>
              <a:rPr lang="it-IT" sz="2800" i="1" dirty="0" err="1">
                <a:solidFill>
                  <a:srgbClr val="B9ECBB"/>
                </a:solidFill>
                <a:latin typeface="Calibri Light" panose="020F0302020204030204" pitchFamily="34" charset="0"/>
              </a:rPr>
              <a:t>is</a:t>
            </a:r>
            <a:r>
              <a:rPr lang="it-IT" sz="2800" i="1" dirty="0">
                <a:solidFill>
                  <a:srgbClr val="B9ECBB"/>
                </a:solidFill>
                <a:latin typeface="Calibri Light" panose="020F0302020204030204" pitchFamily="34" charset="0"/>
              </a:rPr>
              <a:t> the </a:t>
            </a:r>
            <a:r>
              <a:rPr lang="it-IT" sz="2800" i="1" dirty="0" err="1">
                <a:solidFill>
                  <a:srgbClr val="B9ECBB"/>
                </a:solidFill>
                <a:latin typeface="Calibri Light" panose="020F0302020204030204" pitchFamily="34" charset="0"/>
              </a:rPr>
              <a:t>most</a:t>
            </a:r>
            <a:r>
              <a:rPr lang="it-IT" sz="2800" i="1" dirty="0">
                <a:solidFill>
                  <a:srgbClr val="B9ECBB"/>
                </a:solidFill>
                <a:latin typeface="Calibri Light" panose="020F0302020204030204" pitchFamily="34" charset="0"/>
              </a:rPr>
              <a:t> </a:t>
            </a:r>
            <a:r>
              <a:rPr lang="it-IT" sz="2800" i="1" dirty="0" err="1">
                <a:solidFill>
                  <a:srgbClr val="B9ECBB"/>
                </a:solidFill>
                <a:latin typeface="Calibri Light" panose="020F0302020204030204" pitchFamily="34" charset="0"/>
              </a:rPr>
              <a:t>direct</a:t>
            </a:r>
            <a:r>
              <a:rPr lang="it-IT" sz="2800" i="1" dirty="0">
                <a:solidFill>
                  <a:srgbClr val="B9ECBB"/>
                </a:solidFill>
                <a:latin typeface="Calibri Light" panose="020F0302020204030204" pitchFamily="34" charset="0"/>
              </a:rPr>
              <a:t> way to </a:t>
            </a:r>
            <a:r>
              <a:rPr lang="it-IT" sz="2800" i="1" dirty="0" err="1">
                <a:solidFill>
                  <a:srgbClr val="B9ECBB"/>
                </a:solidFill>
                <a:latin typeface="Calibri Light" panose="020F0302020204030204" pitchFamily="34" charset="0"/>
              </a:rPr>
              <a:t>convey</a:t>
            </a:r>
            <a:r>
              <a:rPr lang="it-IT" sz="2800" i="1" dirty="0">
                <a:solidFill>
                  <a:srgbClr val="B9ECBB"/>
                </a:solidFill>
                <a:latin typeface="Calibri Light" panose="020F0302020204030204" pitchFamily="34" charset="0"/>
              </a:rPr>
              <a:t> </a:t>
            </a:r>
            <a:r>
              <a:rPr lang="it-IT" sz="2800" i="1" dirty="0" err="1">
                <a:solidFill>
                  <a:srgbClr val="B9ECBB"/>
                </a:solidFill>
                <a:latin typeface="Calibri Light" panose="020F0302020204030204" pitchFamily="34" charset="0"/>
              </a:rPr>
              <a:t>ideas</a:t>
            </a:r>
            <a:r>
              <a:rPr lang="it-IT" sz="2800" i="1" dirty="0">
                <a:solidFill>
                  <a:srgbClr val="B9ECBB"/>
                </a:solidFill>
                <a:latin typeface="Calibri Light" panose="020F0302020204030204" pitchFamily="34" charset="0"/>
              </a:rPr>
              <a:t>/</a:t>
            </a:r>
            <a:r>
              <a:rPr lang="it-IT" sz="2800" i="1" dirty="0" err="1">
                <a:solidFill>
                  <a:srgbClr val="B9ECBB"/>
                </a:solidFill>
                <a:latin typeface="Calibri Light" panose="020F0302020204030204" pitchFamily="34" charset="0"/>
              </a:rPr>
              <a:t>emotions</a:t>
            </a:r>
            <a:r>
              <a:rPr lang="it-IT" sz="2800" i="1" dirty="0">
                <a:solidFill>
                  <a:srgbClr val="B9ECBB"/>
                </a:solidFill>
                <a:latin typeface="Calibri Light" panose="020F0302020204030204" pitchFamily="34" charset="0"/>
              </a:rPr>
              <a:t> in the </a:t>
            </a:r>
            <a:r>
              <a:rPr lang="it-IT" sz="2800" i="1" dirty="0" err="1">
                <a:solidFill>
                  <a:srgbClr val="B9ECBB"/>
                </a:solidFill>
                <a:latin typeface="Calibri Light" panose="020F0302020204030204" pitchFamily="34" charset="0"/>
              </a:rPr>
              <a:t>project</a:t>
            </a:r>
            <a:r>
              <a:rPr lang="it-IT" sz="2800" i="1" dirty="0">
                <a:solidFill>
                  <a:srgbClr val="B9ECBB"/>
                </a:solidFill>
                <a:latin typeface="Calibri Light" panose="020F0302020204030204" pitchFamily="34" charset="0"/>
              </a:rPr>
              <a:t>?</a:t>
            </a:r>
          </a:p>
          <a:p>
            <a:pPr marL="0" indent="0" algn="ctr">
              <a:spcAft>
                <a:spcPts val="1800"/>
              </a:spcAft>
              <a:buClr>
                <a:srgbClr val="00B050"/>
              </a:buClr>
              <a:buNone/>
            </a:pPr>
            <a:r>
              <a:rPr lang="it-IT" sz="2800" i="1" dirty="0">
                <a:solidFill>
                  <a:srgbClr val="B9ECBB"/>
                </a:solidFill>
                <a:latin typeface="Calibri Light" panose="020F0302020204030204" pitchFamily="34" charset="0"/>
              </a:rPr>
              <a:t>How can </a:t>
            </a:r>
            <a:r>
              <a:rPr lang="it-IT" sz="2800" i="1" dirty="0" err="1">
                <a:solidFill>
                  <a:srgbClr val="B9ECBB"/>
                </a:solidFill>
                <a:latin typeface="Calibri Light" panose="020F0302020204030204" pitchFamily="34" charset="0"/>
              </a:rPr>
              <a:t>you</a:t>
            </a:r>
            <a:r>
              <a:rPr lang="it-IT" sz="2800" i="1" dirty="0">
                <a:solidFill>
                  <a:srgbClr val="B9ECBB"/>
                </a:solidFill>
                <a:latin typeface="Calibri Light" panose="020F0302020204030204" pitchFamily="34" charset="0"/>
              </a:rPr>
              <a:t> </a:t>
            </a:r>
            <a:r>
              <a:rPr lang="it-IT" sz="2800" i="1" dirty="0" err="1">
                <a:solidFill>
                  <a:srgbClr val="B9ECBB"/>
                </a:solidFill>
                <a:latin typeface="Calibri Light" panose="020F0302020204030204" pitchFamily="34" charset="0"/>
              </a:rPr>
              <a:t>give</a:t>
            </a:r>
            <a:r>
              <a:rPr lang="it-IT" sz="2800" i="1" dirty="0">
                <a:solidFill>
                  <a:srgbClr val="B9ECBB"/>
                </a:solidFill>
                <a:latin typeface="Calibri Light" panose="020F0302020204030204" pitchFamily="34" charset="0"/>
              </a:rPr>
              <a:t> the audience more time to assimilate an image or take </a:t>
            </a:r>
            <a:r>
              <a:rPr lang="it-IT" sz="2800" i="1" dirty="0" err="1">
                <a:solidFill>
                  <a:srgbClr val="B9ECBB"/>
                </a:solidFill>
                <a:latin typeface="Calibri Light" panose="020F0302020204030204" pitchFamily="34" charset="0"/>
              </a:rPr>
              <a:t>ideas</a:t>
            </a:r>
            <a:r>
              <a:rPr lang="it-IT" sz="2800" i="1" dirty="0">
                <a:solidFill>
                  <a:srgbClr val="B9ECBB"/>
                </a:solidFill>
                <a:latin typeface="Calibri Light" panose="020F0302020204030204" pitchFamily="34" charset="0"/>
              </a:rPr>
              <a:t> </a:t>
            </a:r>
            <a:r>
              <a:rPr lang="it-IT" sz="2800" i="1" dirty="0" err="1">
                <a:solidFill>
                  <a:srgbClr val="B9ECBB"/>
                </a:solidFill>
                <a:latin typeface="Calibri Light" panose="020F0302020204030204" pitchFamily="34" charset="0"/>
              </a:rPr>
              <a:t>into</a:t>
            </a:r>
            <a:r>
              <a:rPr lang="it-IT" sz="2800" i="1" dirty="0">
                <a:solidFill>
                  <a:srgbClr val="B9ECBB"/>
                </a:solidFill>
                <a:latin typeface="Calibri Light" panose="020F0302020204030204" pitchFamily="34" charset="0"/>
              </a:rPr>
              <a:t> account?</a:t>
            </a:r>
          </a:p>
        </p:txBody>
      </p:sp>
      <p:cxnSp>
        <p:nvCxnSpPr>
          <p:cNvPr id="5" name="Connettore 2 4">
            <a:extLst>
              <a:ext uri="{FF2B5EF4-FFF2-40B4-BE49-F238E27FC236}">
                <a16:creationId xmlns:a16="http://schemas.microsoft.com/office/drawing/2014/main" id="{4C33B61A-6815-8146-A27C-F31F2D3BE7BB}"/>
              </a:ext>
            </a:extLst>
          </p:cNvPr>
          <p:cNvCxnSpPr>
            <a:cxnSpLocks/>
          </p:cNvCxnSpPr>
          <p:nvPr/>
        </p:nvCxnSpPr>
        <p:spPr>
          <a:xfrm>
            <a:off x="1277471" y="1425388"/>
            <a:ext cx="6979023" cy="0"/>
          </a:xfrm>
          <a:prstGeom prst="straightConnector1">
            <a:avLst/>
          </a:prstGeom>
          <a:ln w="31750" cmpd="dbl">
            <a:solidFill>
              <a:srgbClr val="92D050"/>
            </a:solidFill>
            <a:headEnd type="none" w="med" len="med"/>
            <a:tailEnd type="oval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Titolo 1">
            <a:extLst>
              <a:ext uri="{FF2B5EF4-FFF2-40B4-BE49-F238E27FC236}">
                <a16:creationId xmlns:a16="http://schemas.microsoft.com/office/drawing/2014/main" id="{BA26A742-13BA-024A-8751-4DE34490BAE7}"/>
              </a:ext>
            </a:extLst>
          </p:cNvPr>
          <p:cNvSpPr txBox="1">
            <a:spLocks/>
          </p:cNvSpPr>
          <p:nvPr/>
        </p:nvSpPr>
        <p:spPr>
          <a:xfrm>
            <a:off x="1141413" y="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>
                <a:solidFill>
                  <a:srgbClr val="00B050"/>
                </a:solidFill>
              </a:rPr>
              <a:t>Definition - </a:t>
            </a:r>
            <a:r>
              <a:rPr lang="it-IT">
                <a:latin typeface="Calibri Light" panose="020F0302020204030204" pitchFamily="34" charset="0"/>
              </a:rPr>
              <a:t>Some fundamental questions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899475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2CB0F6F-F65A-B14C-BE2E-456E34736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0"/>
            <a:ext cx="9905998" cy="1905000"/>
          </a:xfrm>
        </p:spPr>
        <p:txBody>
          <a:bodyPr/>
          <a:lstStyle/>
          <a:p>
            <a:r>
              <a:rPr lang="it-IT" dirty="0">
                <a:solidFill>
                  <a:srgbClr val="00B050"/>
                </a:solidFill>
              </a:rPr>
              <a:t>Definition - </a:t>
            </a:r>
            <a:r>
              <a:rPr lang="it-IT" dirty="0">
                <a:latin typeface="Calibri Light" panose="020F0302020204030204" pitchFamily="34" charset="0"/>
              </a:rPr>
              <a:t>Some </a:t>
            </a:r>
            <a:r>
              <a:rPr lang="it-IT" dirty="0" err="1">
                <a:latin typeface="Calibri Light" panose="020F0302020204030204" pitchFamily="34" charset="0"/>
              </a:rPr>
              <a:t>fundamental</a:t>
            </a:r>
            <a:r>
              <a:rPr lang="it-IT" dirty="0">
                <a:latin typeface="Calibri Light" panose="020F0302020204030204" pitchFamily="34" charset="0"/>
              </a:rPr>
              <a:t> </a:t>
            </a:r>
            <a:r>
              <a:rPr lang="it-IT" dirty="0" err="1">
                <a:latin typeface="Calibri Light" panose="020F0302020204030204" pitchFamily="34" charset="0"/>
              </a:rPr>
              <a:t>questions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205A28D-C646-D642-8E99-74360BE3E0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425389"/>
            <a:ext cx="9905998" cy="5082988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1272"/>
              </a:spcBef>
              <a:spcAft>
                <a:spcPts val="1800"/>
              </a:spcAft>
              <a:buClr>
                <a:srgbClr val="00B050"/>
              </a:buClr>
              <a:buNone/>
            </a:pPr>
            <a:r>
              <a:rPr lang="it-IT" sz="2800" i="1" dirty="0" err="1">
                <a:solidFill>
                  <a:srgbClr val="B9ECBB"/>
                </a:solidFill>
                <a:latin typeface="Calibri Light" panose="020F0302020204030204" pitchFamily="34" charset="0"/>
              </a:rPr>
              <a:t>What</a:t>
            </a:r>
            <a:r>
              <a:rPr lang="it-IT" sz="2800" i="1" dirty="0">
                <a:solidFill>
                  <a:srgbClr val="B9ECBB"/>
                </a:solidFill>
                <a:latin typeface="Calibri Light" panose="020F0302020204030204" pitchFamily="34" charset="0"/>
              </a:rPr>
              <a:t> do the </a:t>
            </a:r>
            <a:r>
              <a:rPr lang="it-IT" sz="2800" i="1" dirty="0" err="1">
                <a:solidFill>
                  <a:srgbClr val="B9ECBB"/>
                </a:solidFill>
                <a:latin typeface="Calibri Light" panose="020F0302020204030204" pitchFamily="34" charset="0"/>
              </a:rPr>
              <a:t>project</a:t>
            </a:r>
            <a:r>
              <a:rPr lang="it-IT" sz="2800" i="1" dirty="0">
                <a:solidFill>
                  <a:srgbClr val="B9ECBB"/>
                </a:solidFill>
                <a:latin typeface="Calibri Light" panose="020F0302020204030204" pitchFamily="34" charset="0"/>
              </a:rPr>
              <a:t> </a:t>
            </a:r>
            <a:r>
              <a:rPr lang="it-IT" sz="2800" i="1" dirty="0" err="1">
                <a:solidFill>
                  <a:srgbClr val="B9ECBB"/>
                </a:solidFill>
                <a:latin typeface="Calibri Light" panose="020F0302020204030204" pitchFamily="34" charset="0"/>
              </a:rPr>
              <a:t>want</a:t>
            </a:r>
            <a:r>
              <a:rPr lang="it-IT" sz="2800" i="1" dirty="0">
                <a:solidFill>
                  <a:srgbClr val="B9ECBB"/>
                </a:solidFill>
                <a:latin typeface="Calibri Light" panose="020F0302020204030204" pitchFamily="34" charset="0"/>
              </a:rPr>
              <a:t> to </a:t>
            </a:r>
            <a:r>
              <a:rPr lang="it-IT" sz="2800" i="1" dirty="0" err="1">
                <a:solidFill>
                  <a:srgbClr val="B9ECBB"/>
                </a:solidFill>
                <a:latin typeface="Calibri Light" panose="020F0302020204030204" pitchFamily="34" charset="0"/>
              </a:rPr>
              <a:t>communicate</a:t>
            </a:r>
            <a:r>
              <a:rPr lang="it-IT" sz="2800" i="1" dirty="0">
                <a:solidFill>
                  <a:srgbClr val="B9ECBB"/>
                </a:solidFill>
                <a:latin typeface="Calibri Light" panose="020F0302020204030204" pitchFamily="34" charset="0"/>
              </a:rPr>
              <a:t>?</a:t>
            </a:r>
          </a:p>
          <a:p>
            <a:pPr marL="0" indent="0" algn="ctr">
              <a:spcBef>
                <a:spcPts val="1272"/>
              </a:spcBef>
              <a:spcAft>
                <a:spcPts val="1800"/>
              </a:spcAft>
              <a:buClr>
                <a:srgbClr val="00B050"/>
              </a:buClr>
              <a:buNone/>
            </a:pPr>
            <a:r>
              <a:rPr lang="it-IT" sz="2800" i="1" dirty="0" err="1">
                <a:solidFill>
                  <a:srgbClr val="B9ECBB"/>
                </a:solidFill>
                <a:latin typeface="Calibri Light" panose="020F0302020204030204" pitchFamily="34" charset="0"/>
              </a:rPr>
              <a:t>What</a:t>
            </a:r>
            <a:r>
              <a:rPr lang="it-IT" sz="2800" i="1" dirty="0">
                <a:solidFill>
                  <a:srgbClr val="B9ECBB"/>
                </a:solidFill>
                <a:latin typeface="Calibri Light" panose="020F0302020204030204" pitchFamily="34" charset="0"/>
              </a:rPr>
              <a:t> </a:t>
            </a:r>
            <a:r>
              <a:rPr lang="it-IT" sz="2800" i="1" dirty="0" err="1">
                <a:solidFill>
                  <a:srgbClr val="B9ECBB"/>
                </a:solidFill>
                <a:latin typeface="Calibri Light" panose="020F0302020204030204" pitchFamily="34" charset="0"/>
              </a:rPr>
              <a:t>does</a:t>
            </a:r>
            <a:r>
              <a:rPr lang="it-IT" sz="2800" i="1" dirty="0">
                <a:solidFill>
                  <a:srgbClr val="B9ECBB"/>
                </a:solidFill>
                <a:latin typeface="Calibri Light" panose="020F0302020204030204" pitchFamily="34" charset="0"/>
              </a:rPr>
              <a:t> </a:t>
            </a:r>
            <a:r>
              <a:rPr lang="it-IT" sz="2800" i="1" dirty="0" err="1">
                <a:solidFill>
                  <a:srgbClr val="B9ECBB"/>
                </a:solidFill>
                <a:latin typeface="Calibri Light" panose="020F0302020204030204" pitchFamily="34" charset="0"/>
              </a:rPr>
              <a:t>this</a:t>
            </a:r>
            <a:r>
              <a:rPr lang="it-IT" sz="2800" i="1" dirty="0">
                <a:solidFill>
                  <a:srgbClr val="B9ECBB"/>
                </a:solidFill>
                <a:latin typeface="Calibri Light" panose="020F0302020204030204" pitchFamily="34" charset="0"/>
              </a:rPr>
              <a:t> </a:t>
            </a:r>
            <a:r>
              <a:rPr lang="it-IT" sz="2800" i="1" dirty="0" err="1">
                <a:solidFill>
                  <a:srgbClr val="B9ECBB"/>
                </a:solidFill>
                <a:latin typeface="Calibri Light" panose="020F0302020204030204" pitchFamily="34" charset="0"/>
              </a:rPr>
              <a:t>project</a:t>
            </a:r>
            <a:r>
              <a:rPr lang="it-IT" sz="2800" i="1" dirty="0">
                <a:solidFill>
                  <a:srgbClr val="B9ECBB"/>
                </a:solidFill>
                <a:latin typeface="Calibri Light" panose="020F0302020204030204" pitchFamily="34" charset="0"/>
              </a:rPr>
              <a:t> </a:t>
            </a:r>
            <a:r>
              <a:rPr lang="it-IT" sz="2800" i="1" dirty="0" err="1">
                <a:solidFill>
                  <a:srgbClr val="B9ECBB"/>
                </a:solidFill>
                <a:latin typeface="Calibri Light" panose="020F0302020204030204" pitchFamily="34" charset="0"/>
              </a:rPr>
              <a:t>really</a:t>
            </a:r>
            <a:r>
              <a:rPr lang="it-IT" sz="2800" i="1" dirty="0">
                <a:solidFill>
                  <a:srgbClr val="B9ECBB"/>
                </a:solidFill>
                <a:latin typeface="Calibri Light" panose="020F0302020204030204" pitchFamily="34" charset="0"/>
              </a:rPr>
              <a:t> </a:t>
            </a:r>
            <a:r>
              <a:rPr lang="it-IT" sz="2800" i="1" dirty="0" err="1">
                <a:solidFill>
                  <a:srgbClr val="B9ECBB"/>
                </a:solidFill>
                <a:latin typeface="Calibri Light" panose="020F0302020204030204" pitchFamily="34" charset="0"/>
              </a:rPr>
              <a:t>mean</a:t>
            </a:r>
            <a:r>
              <a:rPr lang="it-IT" sz="2800" i="1" dirty="0">
                <a:solidFill>
                  <a:srgbClr val="B9ECBB"/>
                </a:solidFill>
                <a:latin typeface="Calibri Light" panose="020F0302020204030204" pitchFamily="34" charset="0"/>
              </a:rPr>
              <a:t>?</a:t>
            </a:r>
          </a:p>
          <a:p>
            <a:pPr marL="0" indent="0" algn="ctr">
              <a:spcBef>
                <a:spcPts val="1272"/>
              </a:spcBef>
              <a:spcAft>
                <a:spcPts val="1800"/>
              </a:spcAft>
              <a:buClr>
                <a:srgbClr val="00B050"/>
              </a:buClr>
              <a:buNone/>
            </a:pPr>
            <a:r>
              <a:rPr lang="it-IT" sz="2800" i="1" dirty="0" err="1">
                <a:solidFill>
                  <a:srgbClr val="B9ECBB"/>
                </a:solidFill>
                <a:latin typeface="Calibri Light" panose="020F0302020204030204" pitchFamily="34" charset="0"/>
              </a:rPr>
              <a:t>Where</a:t>
            </a:r>
            <a:r>
              <a:rPr lang="it-IT" sz="2800" i="1" dirty="0">
                <a:solidFill>
                  <a:srgbClr val="B9ECBB"/>
                </a:solidFill>
                <a:latin typeface="Calibri Light" panose="020F0302020204030204" pitchFamily="34" charset="0"/>
              </a:rPr>
              <a:t> </a:t>
            </a:r>
            <a:r>
              <a:rPr lang="it-IT" sz="2800" i="1" dirty="0" err="1">
                <a:solidFill>
                  <a:srgbClr val="B9ECBB"/>
                </a:solidFill>
                <a:latin typeface="Calibri Light" panose="020F0302020204030204" pitchFamily="34" charset="0"/>
              </a:rPr>
              <a:t>is</a:t>
            </a:r>
            <a:r>
              <a:rPr lang="it-IT" sz="2800" i="1" dirty="0">
                <a:solidFill>
                  <a:srgbClr val="B9ECBB"/>
                </a:solidFill>
                <a:latin typeface="Calibri Light" panose="020F0302020204030204" pitchFamily="34" charset="0"/>
              </a:rPr>
              <a:t> the personal </a:t>
            </a:r>
            <a:r>
              <a:rPr lang="it-IT" sz="2800" i="1" dirty="0" err="1">
                <a:solidFill>
                  <a:srgbClr val="B9ECBB"/>
                </a:solidFill>
                <a:latin typeface="Calibri Light" panose="020F0302020204030204" pitchFamily="34" charset="0"/>
              </a:rPr>
              <a:t>perspective</a:t>
            </a:r>
            <a:r>
              <a:rPr lang="it-IT" sz="2800" i="1" dirty="0">
                <a:solidFill>
                  <a:srgbClr val="B9ECBB"/>
                </a:solidFill>
                <a:latin typeface="Calibri Light" panose="020F0302020204030204" pitchFamily="34" charset="0"/>
              </a:rPr>
              <a:t> in the </a:t>
            </a:r>
            <a:r>
              <a:rPr lang="it-IT" sz="2800" i="1" dirty="0" err="1">
                <a:solidFill>
                  <a:srgbClr val="B9ECBB"/>
                </a:solidFill>
                <a:latin typeface="Calibri Light" panose="020F0302020204030204" pitchFamily="34" charset="0"/>
              </a:rPr>
              <a:t>project</a:t>
            </a:r>
            <a:r>
              <a:rPr lang="it-IT" sz="2800" i="1" dirty="0">
                <a:solidFill>
                  <a:srgbClr val="B9ECBB"/>
                </a:solidFill>
                <a:latin typeface="Calibri Light" panose="020F0302020204030204" pitchFamily="34" charset="0"/>
              </a:rPr>
              <a:t>?</a:t>
            </a:r>
          </a:p>
          <a:p>
            <a:pPr marL="0" indent="0" algn="ctr">
              <a:spcBef>
                <a:spcPts val="1272"/>
              </a:spcBef>
              <a:spcAft>
                <a:spcPts val="1800"/>
              </a:spcAft>
              <a:buClr>
                <a:srgbClr val="00B050"/>
              </a:buClr>
              <a:buNone/>
            </a:pPr>
            <a:r>
              <a:rPr lang="it-IT" sz="2800" i="1" dirty="0">
                <a:solidFill>
                  <a:srgbClr val="B9ECBB"/>
                </a:solidFill>
                <a:latin typeface="Calibri Light" panose="020F0302020204030204" pitchFamily="34" charset="0"/>
              </a:rPr>
              <a:t>How can </a:t>
            </a:r>
            <a:r>
              <a:rPr lang="it-IT" sz="2800" i="1" dirty="0" err="1">
                <a:solidFill>
                  <a:srgbClr val="B9ECBB"/>
                </a:solidFill>
                <a:latin typeface="Calibri Light" panose="020F0302020204030204" pitchFamily="34" charset="0"/>
              </a:rPr>
              <a:t>you</a:t>
            </a:r>
            <a:r>
              <a:rPr lang="it-IT" sz="2800" i="1" dirty="0">
                <a:solidFill>
                  <a:srgbClr val="B9ECBB"/>
                </a:solidFill>
                <a:latin typeface="Calibri Light" panose="020F0302020204030204" pitchFamily="34" charset="0"/>
              </a:rPr>
              <a:t> </a:t>
            </a:r>
            <a:r>
              <a:rPr lang="it-IT" sz="2800" i="1" dirty="0" err="1">
                <a:solidFill>
                  <a:srgbClr val="B9ECBB"/>
                </a:solidFill>
                <a:latin typeface="Calibri Light" panose="020F0302020204030204" pitchFamily="34" charset="0"/>
              </a:rPr>
              <a:t>keep</a:t>
            </a:r>
            <a:r>
              <a:rPr lang="it-IT" sz="2800" i="1" dirty="0">
                <a:solidFill>
                  <a:srgbClr val="B9ECBB"/>
                </a:solidFill>
                <a:latin typeface="Calibri Light" panose="020F0302020204030204" pitchFamily="34" charset="0"/>
              </a:rPr>
              <a:t> the audience </a:t>
            </a:r>
            <a:r>
              <a:rPr lang="it-IT" sz="2800" i="1" dirty="0" err="1">
                <a:solidFill>
                  <a:srgbClr val="B9ECBB"/>
                </a:solidFill>
                <a:latin typeface="Calibri Light" panose="020F0302020204030204" pitchFamily="34" charset="0"/>
              </a:rPr>
              <a:t>involved</a:t>
            </a:r>
            <a:r>
              <a:rPr lang="it-IT" sz="2800" i="1" dirty="0">
                <a:solidFill>
                  <a:srgbClr val="B9ECBB"/>
                </a:solidFill>
                <a:latin typeface="Calibri Light" panose="020F0302020204030204" pitchFamily="34" charset="0"/>
              </a:rPr>
              <a:t>?</a:t>
            </a:r>
          </a:p>
          <a:p>
            <a:pPr marL="0" indent="0" algn="ctr">
              <a:spcBef>
                <a:spcPts val="1272"/>
              </a:spcBef>
              <a:spcAft>
                <a:spcPts val="1800"/>
              </a:spcAft>
              <a:buClr>
                <a:srgbClr val="00B050"/>
              </a:buClr>
              <a:buNone/>
            </a:pPr>
            <a:r>
              <a:rPr lang="it-IT" sz="2800" i="1" dirty="0" err="1">
                <a:solidFill>
                  <a:srgbClr val="B9ECBB"/>
                </a:solidFill>
                <a:latin typeface="Calibri Light" panose="020F0302020204030204" pitchFamily="34" charset="0"/>
              </a:rPr>
              <a:t>What</a:t>
            </a:r>
            <a:r>
              <a:rPr lang="it-IT" sz="2800" i="1" dirty="0">
                <a:solidFill>
                  <a:srgbClr val="B9ECBB"/>
                </a:solidFill>
                <a:latin typeface="Calibri Light" panose="020F0302020204030204" pitchFamily="34" charset="0"/>
              </a:rPr>
              <a:t> </a:t>
            </a:r>
            <a:r>
              <a:rPr lang="it-IT" sz="2800" i="1" dirty="0" err="1">
                <a:solidFill>
                  <a:srgbClr val="B9ECBB"/>
                </a:solidFill>
                <a:latin typeface="Calibri Light" panose="020F0302020204030204" pitchFamily="34" charset="0"/>
              </a:rPr>
              <a:t>emotion</a:t>
            </a:r>
            <a:r>
              <a:rPr lang="it-IT" sz="2800" i="1" dirty="0">
                <a:solidFill>
                  <a:srgbClr val="B9ECBB"/>
                </a:solidFill>
                <a:latin typeface="Calibri Light" panose="020F0302020204030204" pitchFamily="34" charset="0"/>
              </a:rPr>
              <a:t> the </a:t>
            </a:r>
            <a:r>
              <a:rPr lang="it-IT" sz="2800" i="1" dirty="0" err="1">
                <a:solidFill>
                  <a:srgbClr val="B9ECBB"/>
                </a:solidFill>
                <a:latin typeface="Calibri Light" panose="020F0302020204030204" pitchFamily="34" charset="0"/>
              </a:rPr>
              <a:t>project</a:t>
            </a:r>
            <a:r>
              <a:rPr lang="it-IT" sz="2800" i="1" dirty="0">
                <a:solidFill>
                  <a:srgbClr val="B9ECBB"/>
                </a:solidFill>
                <a:latin typeface="Calibri Light" panose="020F0302020204030204" pitchFamily="34" charset="0"/>
              </a:rPr>
              <a:t> </a:t>
            </a:r>
            <a:r>
              <a:rPr lang="it-IT" sz="2800" i="1" dirty="0" err="1">
                <a:solidFill>
                  <a:srgbClr val="B9ECBB"/>
                </a:solidFill>
                <a:latin typeface="Calibri Light" panose="020F0302020204030204" pitchFamily="34" charset="0"/>
              </a:rPr>
              <a:t>wants</a:t>
            </a:r>
            <a:r>
              <a:rPr lang="it-IT" sz="2800" i="1" dirty="0">
                <a:solidFill>
                  <a:srgbClr val="B9ECBB"/>
                </a:solidFill>
                <a:latin typeface="Calibri Light" panose="020F0302020204030204" pitchFamily="34" charset="0"/>
              </a:rPr>
              <a:t> to </a:t>
            </a:r>
            <a:r>
              <a:rPr lang="it-IT" sz="2800" i="1" dirty="0" err="1">
                <a:solidFill>
                  <a:srgbClr val="B9ECBB"/>
                </a:solidFill>
                <a:latin typeface="Calibri Light" panose="020F0302020204030204" pitchFamily="34" charset="0"/>
              </a:rPr>
              <a:t>leave</a:t>
            </a:r>
            <a:r>
              <a:rPr lang="it-IT" sz="2800" i="1" dirty="0">
                <a:solidFill>
                  <a:srgbClr val="B9ECBB"/>
                </a:solidFill>
                <a:latin typeface="Calibri Light" panose="020F0302020204030204" pitchFamily="34" charset="0"/>
              </a:rPr>
              <a:t>?</a:t>
            </a:r>
          </a:p>
          <a:p>
            <a:pPr marL="0" indent="0" algn="ctr">
              <a:spcBef>
                <a:spcPts val="1272"/>
              </a:spcBef>
              <a:spcAft>
                <a:spcPts val="1800"/>
              </a:spcAft>
              <a:buClr>
                <a:srgbClr val="00B050"/>
              </a:buClr>
              <a:buNone/>
            </a:pPr>
            <a:r>
              <a:rPr lang="it-IT" sz="2800" i="1" dirty="0">
                <a:solidFill>
                  <a:srgbClr val="B9ECBB"/>
                </a:solidFill>
                <a:latin typeface="Calibri Light" panose="020F0302020204030204" pitchFamily="34" charset="0"/>
              </a:rPr>
              <a:t>How do music/</a:t>
            </a:r>
            <a:r>
              <a:rPr lang="it-IT" sz="2800" i="1" dirty="0" err="1">
                <a:solidFill>
                  <a:srgbClr val="B9ECBB"/>
                </a:solidFill>
                <a:latin typeface="Calibri Light" panose="020F0302020204030204" pitchFamily="34" charset="0"/>
              </a:rPr>
              <a:t>sounds</a:t>
            </a:r>
            <a:r>
              <a:rPr lang="it-IT" sz="2800" i="1" dirty="0">
                <a:solidFill>
                  <a:srgbClr val="B9ECBB"/>
                </a:solidFill>
                <a:latin typeface="Calibri Light" panose="020F0302020204030204" pitchFamily="34" charset="0"/>
              </a:rPr>
              <a:t> </a:t>
            </a:r>
            <a:r>
              <a:rPr lang="it-IT" sz="2800" i="1" dirty="0" err="1">
                <a:solidFill>
                  <a:srgbClr val="B9ECBB"/>
                </a:solidFill>
                <a:latin typeface="Calibri Light" panose="020F0302020204030204" pitchFamily="34" charset="0"/>
              </a:rPr>
              <a:t>affect</a:t>
            </a:r>
            <a:r>
              <a:rPr lang="it-IT" sz="2800" i="1" dirty="0">
                <a:solidFill>
                  <a:srgbClr val="B9ECBB"/>
                </a:solidFill>
                <a:latin typeface="Calibri Light" panose="020F0302020204030204" pitchFamily="34" charset="0"/>
              </a:rPr>
              <a:t> the </a:t>
            </a:r>
            <a:r>
              <a:rPr lang="it-IT" sz="2800" i="1" dirty="0" err="1">
                <a:solidFill>
                  <a:srgbClr val="B9ECBB"/>
                </a:solidFill>
                <a:latin typeface="Calibri Light" panose="020F0302020204030204" pitchFamily="34" charset="0"/>
              </a:rPr>
              <a:t>project</a:t>
            </a:r>
            <a:r>
              <a:rPr lang="it-IT" sz="2800" i="1" dirty="0">
                <a:solidFill>
                  <a:srgbClr val="B9ECBB"/>
                </a:solidFill>
                <a:latin typeface="Calibri Light" panose="020F0302020204030204" pitchFamily="34" charset="0"/>
              </a:rPr>
              <a:t>?</a:t>
            </a:r>
          </a:p>
        </p:txBody>
      </p:sp>
      <p:cxnSp>
        <p:nvCxnSpPr>
          <p:cNvPr id="6" name="Connettore 2 5">
            <a:extLst>
              <a:ext uri="{FF2B5EF4-FFF2-40B4-BE49-F238E27FC236}">
                <a16:creationId xmlns:a16="http://schemas.microsoft.com/office/drawing/2014/main" id="{C17E9A48-1757-5E43-B751-AB386F1BF9CB}"/>
              </a:ext>
            </a:extLst>
          </p:cNvPr>
          <p:cNvCxnSpPr>
            <a:cxnSpLocks/>
          </p:cNvCxnSpPr>
          <p:nvPr/>
        </p:nvCxnSpPr>
        <p:spPr>
          <a:xfrm>
            <a:off x="1277471" y="1425388"/>
            <a:ext cx="6979023" cy="0"/>
          </a:xfrm>
          <a:prstGeom prst="straightConnector1">
            <a:avLst/>
          </a:prstGeom>
          <a:ln w="31750" cmpd="dbl">
            <a:solidFill>
              <a:srgbClr val="92D050"/>
            </a:solidFill>
            <a:headEnd type="none" w="med" len="med"/>
            <a:tailEnd type="oval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75506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2CB0F6F-F65A-B14C-BE2E-456E34736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0"/>
            <a:ext cx="9905998" cy="1905000"/>
          </a:xfrm>
        </p:spPr>
        <p:txBody>
          <a:bodyPr/>
          <a:lstStyle/>
          <a:p>
            <a:r>
              <a:rPr lang="it-IT" dirty="0">
                <a:solidFill>
                  <a:srgbClr val="00B050"/>
                </a:solidFill>
              </a:rPr>
              <a:t>PLANNING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205A28D-C646-D642-8E99-74360BE3E0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676401"/>
            <a:ext cx="9905998" cy="4953000"/>
          </a:xfrm>
        </p:spPr>
        <p:txBody>
          <a:bodyPr>
            <a:noAutofit/>
          </a:bodyPr>
          <a:lstStyle/>
          <a:p>
            <a:pPr marL="457200" lvl="1" indent="0" algn="just">
              <a:spcBef>
                <a:spcPts val="1200"/>
              </a:spcBef>
              <a:spcAft>
                <a:spcPts val="1200"/>
              </a:spcAft>
              <a:buNone/>
            </a:pPr>
            <a:r>
              <a:rPr lang="it-IT" sz="2450" b="1" dirty="0">
                <a:solidFill>
                  <a:srgbClr val="92D050"/>
                </a:solidFill>
              </a:rPr>
              <a:t>Planning</a:t>
            </a:r>
            <a:r>
              <a:rPr lang="it-IT" sz="2450" dirty="0">
                <a:solidFill>
                  <a:srgbClr val="92D050"/>
                </a:solidFill>
              </a:rPr>
              <a:t> </a:t>
            </a:r>
            <a:r>
              <a:rPr lang="it-IT" sz="2450" dirty="0" err="1">
                <a:solidFill>
                  <a:srgbClr val="92D050"/>
                </a:solidFill>
              </a:rPr>
              <a:t>is</a:t>
            </a:r>
            <a:r>
              <a:rPr lang="it-IT" sz="2450" dirty="0">
                <a:solidFill>
                  <a:srgbClr val="92D050"/>
                </a:solidFill>
              </a:rPr>
              <a:t> the </a:t>
            </a:r>
            <a:r>
              <a:rPr lang="it-IT" sz="2450" dirty="0" err="1">
                <a:solidFill>
                  <a:srgbClr val="92D050"/>
                </a:solidFill>
              </a:rPr>
              <a:t>process</a:t>
            </a:r>
            <a:r>
              <a:rPr lang="it-IT" sz="2450" dirty="0">
                <a:solidFill>
                  <a:srgbClr val="92D050"/>
                </a:solidFill>
              </a:rPr>
              <a:t> by </a:t>
            </a:r>
            <a:r>
              <a:rPr lang="it-IT" sz="2450" dirty="0" err="1">
                <a:solidFill>
                  <a:srgbClr val="92D050"/>
                </a:solidFill>
              </a:rPr>
              <a:t>which</a:t>
            </a:r>
            <a:r>
              <a:rPr lang="it-IT" sz="2450" dirty="0">
                <a:solidFill>
                  <a:srgbClr val="92D050"/>
                </a:solidFill>
              </a:rPr>
              <a:t> </a:t>
            </a:r>
            <a:r>
              <a:rPr lang="it-IT" sz="2450" dirty="0" err="1">
                <a:solidFill>
                  <a:srgbClr val="92D050"/>
                </a:solidFill>
              </a:rPr>
              <a:t>all</a:t>
            </a:r>
            <a:r>
              <a:rPr lang="it-IT" sz="2450" dirty="0">
                <a:solidFill>
                  <a:srgbClr val="92D050"/>
                </a:solidFill>
              </a:rPr>
              <a:t> the </a:t>
            </a:r>
            <a:r>
              <a:rPr lang="it-IT" sz="2450" dirty="0" err="1">
                <a:solidFill>
                  <a:srgbClr val="92D050"/>
                </a:solidFill>
              </a:rPr>
              <a:t>activities</a:t>
            </a:r>
            <a:r>
              <a:rPr lang="it-IT" sz="2450" dirty="0">
                <a:solidFill>
                  <a:srgbClr val="92D050"/>
                </a:solidFill>
              </a:rPr>
              <a:t> are </a:t>
            </a:r>
            <a:r>
              <a:rPr lang="it-IT" sz="2450" dirty="0" err="1">
                <a:solidFill>
                  <a:srgbClr val="92D050"/>
                </a:solidFill>
              </a:rPr>
              <a:t>identified</a:t>
            </a:r>
            <a:r>
              <a:rPr lang="it-IT" sz="2450" dirty="0">
                <a:solidFill>
                  <a:srgbClr val="92D050"/>
                </a:solidFill>
              </a:rPr>
              <a:t>: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it-IT" sz="2450" dirty="0">
                <a:solidFill>
                  <a:schemeClr val="tx1">
                    <a:lumMod val="95000"/>
                  </a:schemeClr>
                </a:solidFill>
              </a:rPr>
              <a:t>the </a:t>
            </a:r>
            <a:r>
              <a:rPr lang="it-IT" sz="2450" dirty="0" err="1">
                <a:solidFill>
                  <a:schemeClr val="tx1">
                    <a:lumMod val="95000"/>
                  </a:schemeClr>
                </a:solidFill>
              </a:rPr>
              <a:t>links</a:t>
            </a:r>
            <a:r>
              <a:rPr lang="it-IT" sz="2450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it-IT" sz="2450" dirty="0" err="1">
                <a:solidFill>
                  <a:schemeClr val="tx1">
                    <a:lumMod val="95000"/>
                  </a:schemeClr>
                </a:solidFill>
              </a:rPr>
              <a:t>that</a:t>
            </a:r>
            <a:r>
              <a:rPr lang="it-IT" sz="2450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it-IT" sz="2450" dirty="0" err="1">
                <a:solidFill>
                  <a:schemeClr val="tx1">
                    <a:lumMod val="95000"/>
                  </a:schemeClr>
                </a:solidFill>
              </a:rPr>
              <a:t>interconnect</a:t>
            </a:r>
            <a:r>
              <a:rPr lang="it-IT" sz="2450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it-IT" sz="2450" dirty="0" err="1">
                <a:solidFill>
                  <a:schemeClr val="tx1">
                    <a:lumMod val="95000"/>
                  </a:schemeClr>
                </a:solidFill>
              </a:rPr>
              <a:t>them</a:t>
            </a:r>
            <a:endParaRPr lang="it-IT" sz="2450" dirty="0">
              <a:solidFill>
                <a:schemeClr val="tx1">
                  <a:lumMod val="95000"/>
                </a:schemeClr>
              </a:solidFill>
            </a:endParaRPr>
          </a:p>
          <a:p>
            <a:pPr algn="just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it-IT" sz="2450" dirty="0">
                <a:solidFill>
                  <a:schemeClr val="tx1">
                    <a:lumMod val="95000"/>
                  </a:schemeClr>
                </a:solidFill>
              </a:rPr>
              <a:t>the </a:t>
            </a:r>
            <a:r>
              <a:rPr lang="it-IT" sz="2450" dirty="0" err="1">
                <a:solidFill>
                  <a:schemeClr val="tx1">
                    <a:lumMod val="95000"/>
                  </a:schemeClr>
                </a:solidFill>
              </a:rPr>
              <a:t>duration</a:t>
            </a:r>
            <a:endParaRPr lang="it-IT" sz="2450" dirty="0">
              <a:solidFill>
                <a:schemeClr val="tx1">
                  <a:lumMod val="95000"/>
                </a:schemeClr>
              </a:solidFill>
            </a:endParaRPr>
          </a:p>
          <a:p>
            <a:pPr algn="just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it-IT" sz="2450" dirty="0">
                <a:solidFill>
                  <a:schemeClr val="tx1">
                    <a:lumMod val="95000"/>
                  </a:schemeClr>
                </a:solidFill>
              </a:rPr>
              <a:t>the </a:t>
            </a:r>
            <a:r>
              <a:rPr lang="it-IT" sz="2450" dirty="0" err="1">
                <a:solidFill>
                  <a:schemeClr val="tx1">
                    <a:lumMod val="95000"/>
                  </a:schemeClr>
                </a:solidFill>
              </a:rPr>
              <a:t>costs</a:t>
            </a:r>
            <a:endParaRPr lang="it-IT" sz="2450" dirty="0">
              <a:solidFill>
                <a:schemeClr val="tx1">
                  <a:lumMod val="95000"/>
                </a:schemeClr>
              </a:solidFill>
            </a:endParaRPr>
          </a:p>
          <a:p>
            <a:pPr algn="just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it-IT" sz="2450" dirty="0">
                <a:solidFill>
                  <a:schemeClr val="tx1">
                    <a:lumMod val="95000"/>
                  </a:schemeClr>
                </a:solidFill>
              </a:rPr>
              <a:t>The </a:t>
            </a:r>
            <a:r>
              <a:rPr lang="it-IT" sz="2450" dirty="0" err="1">
                <a:solidFill>
                  <a:schemeClr val="tx1">
                    <a:lumMod val="95000"/>
                  </a:schemeClr>
                </a:solidFill>
              </a:rPr>
              <a:t>assignment</a:t>
            </a:r>
            <a:r>
              <a:rPr lang="it-IT" sz="2450" dirty="0">
                <a:solidFill>
                  <a:schemeClr val="tx1">
                    <a:lumMod val="95000"/>
                  </a:schemeClr>
                </a:solidFill>
              </a:rPr>
              <a:t> of the </a:t>
            </a:r>
            <a:r>
              <a:rPr lang="it-IT" sz="2450" dirty="0" err="1">
                <a:solidFill>
                  <a:schemeClr val="tx1">
                    <a:lumMod val="95000"/>
                  </a:schemeClr>
                </a:solidFill>
              </a:rPr>
              <a:t>necessary</a:t>
            </a:r>
            <a:r>
              <a:rPr lang="it-IT" sz="2450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it-IT" sz="2450" dirty="0" err="1">
                <a:solidFill>
                  <a:schemeClr val="tx1">
                    <a:lumMod val="95000"/>
                  </a:schemeClr>
                </a:solidFill>
              </a:rPr>
              <a:t>resources</a:t>
            </a:r>
            <a:endParaRPr lang="it-IT" sz="2450" dirty="0">
              <a:solidFill>
                <a:schemeClr val="tx1">
                  <a:lumMod val="95000"/>
                </a:schemeClr>
              </a:solidFill>
            </a:endParaRPr>
          </a:p>
          <a:p>
            <a:pPr marL="0" indent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it-IT" sz="2450" b="1" dirty="0" err="1">
                <a:solidFill>
                  <a:srgbClr val="92D050"/>
                </a:solidFill>
              </a:rPr>
              <a:t>It</a:t>
            </a:r>
            <a:r>
              <a:rPr lang="it-IT" sz="2450" b="1" dirty="0">
                <a:solidFill>
                  <a:srgbClr val="92D050"/>
                </a:solidFill>
              </a:rPr>
              <a:t> </a:t>
            </a:r>
            <a:r>
              <a:rPr lang="it-IT" sz="2450" b="1" dirty="0" err="1">
                <a:solidFill>
                  <a:srgbClr val="92D050"/>
                </a:solidFill>
              </a:rPr>
              <a:t>is</a:t>
            </a:r>
            <a:r>
              <a:rPr lang="it-IT" sz="2450" b="1" dirty="0">
                <a:solidFill>
                  <a:srgbClr val="92D050"/>
                </a:solidFill>
              </a:rPr>
              <a:t> an </a:t>
            </a:r>
            <a:r>
              <a:rPr lang="it-IT" sz="2450" b="1" dirty="0" err="1">
                <a:solidFill>
                  <a:srgbClr val="92D050"/>
                </a:solidFill>
              </a:rPr>
              <a:t>investment</a:t>
            </a:r>
            <a:r>
              <a:rPr lang="it-IT" sz="2450" b="1" dirty="0">
                <a:solidFill>
                  <a:srgbClr val="92D050"/>
                </a:solidFill>
              </a:rPr>
              <a:t> of time </a:t>
            </a:r>
            <a:r>
              <a:rPr lang="it-IT" sz="2450" b="1" dirty="0" err="1">
                <a:solidFill>
                  <a:srgbClr val="92D050"/>
                </a:solidFill>
              </a:rPr>
              <a:t>that</a:t>
            </a:r>
            <a:r>
              <a:rPr lang="it-IT" sz="2450" b="1" dirty="0">
                <a:solidFill>
                  <a:srgbClr val="92D050"/>
                </a:solidFill>
              </a:rPr>
              <a:t> </a:t>
            </a:r>
            <a:r>
              <a:rPr lang="it-IT" sz="2450" b="1" dirty="0" err="1">
                <a:solidFill>
                  <a:srgbClr val="92D050"/>
                </a:solidFill>
              </a:rPr>
              <a:t>saves</a:t>
            </a:r>
            <a:r>
              <a:rPr lang="it-IT" sz="2450" b="1" dirty="0">
                <a:solidFill>
                  <a:srgbClr val="92D050"/>
                </a:solidFill>
              </a:rPr>
              <a:t> time and </a:t>
            </a:r>
            <a:r>
              <a:rPr lang="it-IT" sz="2450" b="1" dirty="0" err="1">
                <a:solidFill>
                  <a:srgbClr val="92D050"/>
                </a:solidFill>
              </a:rPr>
              <a:t>energy</a:t>
            </a:r>
            <a:r>
              <a:rPr lang="it-IT" sz="2450" b="1" dirty="0">
                <a:solidFill>
                  <a:srgbClr val="92D050"/>
                </a:solidFill>
              </a:rPr>
              <a:t> in the future.</a:t>
            </a:r>
          </a:p>
        </p:txBody>
      </p:sp>
      <p:cxnSp>
        <p:nvCxnSpPr>
          <p:cNvPr id="5" name="Connettore 2 4">
            <a:extLst>
              <a:ext uri="{FF2B5EF4-FFF2-40B4-BE49-F238E27FC236}">
                <a16:creationId xmlns:a16="http://schemas.microsoft.com/office/drawing/2014/main" id="{4C33B61A-6815-8146-A27C-F31F2D3BE7BB}"/>
              </a:ext>
            </a:extLst>
          </p:cNvPr>
          <p:cNvCxnSpPr>
            <a:cxnSpLocks/>
          </p:cNvCxnSpPr>
          <p:nvPr/>
        </p:nvCxnSpPr>
        <p:spPr>
          <a:xfrm>
            <a:off x="1277471" y="1425388"/>
            <a:ext cx="6979023" cy="0"/>
          </a:xfrm>
          <a:prstGeom prst="straightConnector1">
            <a:avLst/>
          </a:prstGeom>
          <a:ln w="31750" cmpd="dbl">
            <a:solidFill>
              <a:srgbClr val="92D050"/>
            </a:solidFill>
            <a:headEnd type="none" w="med" len="med"/>
            <a:tailEnd type="oval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7" name="Immagine 2" descr="Immagine 2">
            <a:extLst>
              <a:ext uri="{FF2B5EF4-FFF2-40B4-BE49-F238E27FC236}">
                <a16:creationId xmlns:a16="http://schemas.microsoft.com/office/drawing/2014/main" id="{7493163E-C654-1A44-8326-C47249C78F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rcRect r="55877"/>
          <a:stretch>
            <a:fillRect/>
          </a:stretch>
        </p:blipFill>
        <p:spPr>
          <a:xfrm>
            <a:off x="8190944" y="465113"/>
            <a:ext cx="1514831" cy="143988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147999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 advAuto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2CB0F6F-F65A-B14C-BE2E-456E34736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0"/>
            <a:ext cx="9905998" cy="1905000"/>
          </a:xfrm>
        </p:spPr>
        <p:txBody>
          <a:bodyPr/>
          <a:lstStyle/>
          <a:p>
            <a:r>
              <a:rPr lang="it-IT" dirty="0">
                <a:solidFill>
                  <a:srgbClr val="00B050"/>
                </a:solidFill>
              </a:rPr>
              <a:t>PLANNING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205A28D-C646-D642-8E99-74360BE3E0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636058"/>
            <a:ext cx="10234799" cy="5087471"/>
          </a:xfrm>
        </p:spPr>
        <p:txBody>
          <a:bodyPr>
            <a:normAutofit fontScale="85000" lnSpcReduction="20000"/>
          </a:bodyPr>
          <a:lstStyle/>
          <a:p>
            <a:pPr marL="457200" lvl="1" indent="0" algn="just">
              <a:spcBef>
                <a:spcPts val="600"/>
              </a:spcBef>
              <a:spcAft>
                <a:spcPts val="1200"/>
              </a:spcAft>
              <a:buNone/>
            </a:pPr>
            <a:r>
              <a:rPr lang="it-IT" sz="2600" dirty="0" err="1">
                <a:solidFill>
                  <a:schemeClr val="tx1"/>
                </a:solidFill>
              </a:rPr>
              <a:t>This</a:t>
            </a:r>
            <a:r>
              <a:rPr lang="it-IT" sz="2600" dirty="0">
                <a:solidFill>
                  <a:schemeClr val="tx1"/>
                </a:solidFill>
              </a:rPr>
              <a:t> </a:t>
            </a:r>
            <a:r>
              <a:rPr lang="it-IT" sz="2600" dirty="0" err="1">
                <a:solidFill>
                  <a:schemeClr val="tx1"/>
                </a:solidFill>
              </a:rPr>
              <a:t>phase</a:t>
            </a:r>
            <a:r>
              <a:rPr lang="it-IT" sz="2600" dirty="0">
                <a:solidFill>
                  <a:schemeClr val="tx1"/>
                </a:solidFill>
              </a:rPr>
              <a:t> </a:t>
            </a:r>
            <a:r>
              <a:rPr lang="it-IT" sz="2600" dirty="0" err="1">
                <a:solidFill>
                  <a:schemeClr val="tx1"/>
                </a:solidFill>
              </a:rPr>
              <a:t>is</a:t>
            </a:r>
            <a:r>
              <a:rPr lang="it-IT" sz="2600" dirty="0">
                <a:solidFill>
                  <a:schemeClr val="tx1"/>
                </a:solidFill>
              </a:rPr>
              <a:t> </a:t>
            </a:r>
            <a:r>
              <a:rPr lang="it-IT" sz="2600" dirty="0" err="1">
                <a:solidFill>
                  <a:schemeClr val="tx1"/>
                </a:solidFill>
              </a:rPr>
              <a:t>very</a:t>
            </a:r>
            <a:r>
              <a:rPr lang="it-IT" sz="2600" dirty="0">
                <a:solidFill>
                  <a:schemeClr val="tx1"/>
                </a:solidFill>
              </a:rPr>
              <a:t> </a:t>
            </a:r>
            <a:r>
              <a:rPr lang="it-IT" sz="2600" dirty="0" err="1">
                <a:solidFill>
                  <a:schemeClr val="tx1"/>
                </a:solidFill>
              </a:rPr>
              <a:t>complex</a:t>
            </a:r>
            <a:r>
              <a:rPr lang="it-IT" sz="2600" dirty="0">
                <a:solidFill>
                  <a:schemeClr val="tx1"/>
                </a:solidFill>
              </a:rPr>
              <a:t> and </a:t>
            </a:r>
            <a:r>
              <a:rPr lang="it-IT" sz="2600" dirty="0" err="1">
                <a:solidFill>
                  <a:schemeClr val="tx1"/>
                </a:solidFill>
              </a:rPr>
              <a:t>requires</a:t>
            </a:r>
            <a:r>
              <a:rPr lang="it-IT" sz="2600" dirty="0">
                <a:solidFill>
                  <a:schemeClr val="tx1"/>
                </a:solidFill>
              </a:rPr>
              <a:t>:</a:t>
            </a:r>
          </a:p>
          <a:p>
            <a:pPr algn="just">
              <a:spcBef>
                <a:spcPts val="600"/>
              </a:spcBef>
              <a:spcAft>
                <a:spcPts val="1200"/>
              </a:spcAft>
            </a:pPr>
            <a:r>
              <a:rPr lang="it-IT" sz="2400" dirty="0">
                <a:solidFill>
                  <a:srgbClr val="92D050"/>
                </a:solidFill>
              </a:rPr>
              <a:t>Information management </a:t>
            </a:r>
            <a:r>
              <a:rPr lang="it-IT" sz="2400" dirty="0">
                <a:solidFill>
                  <a:schemeClr val="tx1"/>
                </a:solidFill>
              </a:rPr>
              <a:t>(general file)</a:t>
            </a:r>
          </a:p>
          <a:p>
            <a:pPr algn="just">
              <a:spcBef>
                <a:spcPts val="600"/>
              </a:spcBef>
              <a:spcAft>
                <a:spcPts val="1200"/>
              </a:spcAft>
            </a:pPr>
            <a:r>
              <a:rPr lang="it-IT" sz="2400" dirty="0">
                <a:solidFill>
                  <a:srgbClr val="92D050"/>
                </a:solidFill>
              </a:rPr>
              <a:t>Programming </a:t>
            </a:r>
            <a:r>
              <a:rPr lang="it-IT" sz="2400" dirty="0">
                <a:solidFill>
                  <a:schemeClr val="tx1"/>
                </a:solidFill>
              </a:rPr>
              <a:t>(</a:t>
            </a:r>
            <a:r>
              <a:rPr lang="it-IT" sz="2400" dirty="0" err="1">
                <a:solidFill>
                  <a:schemeClr val="tx1"/>
                </a:solidFill>
              </a:rPr>
              <a:t>place</a:t>
            </a:r>
            <a:r>
              <a:rPr lang="it-IT" sz="2400" dirty="0">
                <a:solidFill>
                  <a:schemeClr val="tx1"/>
                </a:solidFill>
              </a:rPr>
              <a:t>, </a:t>
            </a:r>
            <a:r>
              <a:rPr lang="it-IT" sz="2400" dirty="0" err="1">
                <a:solidFill>
                  <a:schemeClr val="tx1"/>
                </a:solidFill>
              </a:rPr>
              <a:t>period</a:t>
            </a:r>
            <a:r>
              <a:rPr lang="it-IT" sz="2400" dirty="0">
                <a:solidFill>
                  <a:schemeClr val="tx1"/>
                </a:solidFill>
              </a:rPr>
              <a:t>, </a:t>
            </a:r>
            <a:r>
              <a:rPr lang="it-IT" sz="2400" dirty="0" err="1">
                <a:solidFill>
                  <a:schemeClr val="tx1"/>
                </a:solidFill>
              </a:rPr>
              <a:t>context</a:t>
            </a:r>
            <a:r>
              <a:rPr lang="it-IT" sz="2400" dirty="0">
                <a:solidFill>
                  <a:schemeClr val="tx1"/>
                </a:solidFill>
              </a:rPr>
              <a:t>)</a:t>
            </a:r>
          </a:p>
          <a:p>
            <a:pPr algn="just">
              <a:spcBef>
                <a:spcPts val="600"/>
              </a:spcBef>
              <a:spcAft>
                <a:spcPts val="1200"/>
              </a:spcAft>
            </a:pPr>
            <a:r>
              <a:rPr lang="it-IT" sz="2400" dirty="0" err="1">
                <a:solidFill>
                  <a:srgbClr val="92D050"/>
                </a:solidFill>
              </a:rPr>
              <a:t>Identifying</a:t>
            </a:r>
            <a:r>
              <a:rPr lang="it-IT" sz="2400" dirty="0">
                <a:solidFill>
                  <a:srgbClr val="92D050"/>
                </a:solidFill>
              </a:rPr>
              <a:t> </a:t>
            </a:r>
            <a:r>
              <a:rPr lang="it-IT" sz="2400" dirty="0" err="1">
                <a:solidFill>
                  <a:srgbClr val="92D050"/>
                </a:solidFill>
              </a:rPr>
              <a:t>operational</a:t>
            </a:r>
            <a:r>
              <a:rPr lang="it-IT" sz="2400" dirty="0">
                <a:solidFill>
                  <a:srgbClr val="92D050"/>
                </a:solidFill>
              </a:rPr>
              <a:t> </a:t>
            </a:r>
            <a:r>
              <a:rPr lang="it-IT" sz="2400" dirty="0" err="1">
                <a:solidFill>
                  <a:srgbClr val="92D050"/>
                </a:solidFill>
              </a:rPr>
              <a:t>activities</a:t>
            </a:r>
            <a:r>
              <a:rPr lang="it-IT" sz="2400" dirty="0">
                <a:solidFill>
                  <a:srgbClr val="92D050"/>
                </a:solidFill>
              </a:rPr>
              <a:t> </a:t>
            </a:r>
            <a:r>
              <a:rPr lang="it-IT" sz="2400" dirty="0">
                <a:solidFill>
                  <a:schemeClr val="tx1"/>
                </a:solidFill>
              </a:rPr>
              <a:t>(</a:t>
            </a:r>
            <a:r>
              <a:rPr lang="it-IT" sz="2400" dirty="0" err="1">
                <a:solidFill>
                  <a:schemeClr val="tx1"/>
                </a:solidFill>
              </a:rPr>
              <a:t>what</a:t>
            </a:r>
            <a:r>
              <a:rPr lang="it-IT" sz="2400" dirty="0">
                <a:solidFill>
                  <a:schemeClr val="tx1"/>
                </a:solidFill>
              </a:rPr>
              <a:t> </a:t>
            </a:r>
            <a:r>
              <a:rPr lang="it-IT" sz="2400" dirty="0" err="1">
                <a:solidFill>
                  <a:schemeClr val="tx1"/>
                </a:solidFill>
              </a:rPr>
              <a:t>needs</a:t>
            </a:r>
            <a:r>
              <a:rPr lang="it-IT" sz="2400" dirty="0">
                <a:solidFill>
                  <a:schemeClr val="tx1"/>
                </a:solidFill>
              </a:rPr>
              <a:t> to be </a:t>
            </a:r>
            <a:r>
              <a:rPr lang="it-IT" sz="2400" dirty="0" err="1">
                <a:solidFill>
                  <a:schemeClr val="tx1"/>
                </a:solidFill>
              </a:rPr>
              <a:t>done</a:t>
            </a:r>
            <a:r>
              <a:rPr lang="it-IT" sz="2400" dirty="0">
                <a:solidFill>
                  <a:schemeClr val="tx1"/>
                </a:solidFill>
              </a:rPr>
              <a:t>)</a:t>
            </a:r>
          </a:p>
          <a:p>
            <a:pPr algn="just">
              <a:spcBef>
                <a:spcPts val="600"/>
              </a:spcBef>
              <a:spcAft>
                <a:spcPts val="1200"/>
              </a:spcAft>
            </a:pPr>
            <a:r>
              <a:rPr lang="it-IT" sz="2400" dirty="0" err="1">
                <a:solidFill>
                  <a:srgbClr val="92D050"/>
                </a:solidFill>
              </a:rPr>
              <a:t>Scheduling</a:t>
            </a:r>
            <a:r>
              <a:rPr lang="it-IT" sz="2400" dirty="0">
                <a:solidFill>
                  <a:srgbClr val="92D050"/>
                </a:solidFill>
              </a:rPr>
              <a:t> of </a:t>
            </a:r>
            <a:r>
              <a:rPr lang="it-IT" sz="2400" dirty="0" err="1">
                <a:solidFill>
                  <a:srgbClr val="92D050"/>
                </a:solidFill>
              </a:rPr>
              <a:t>activities</a:t>
            </a:r>
            <a:r>
              <a:rPr lang="it-IT" sz="2400" dirty="0">
                <a:solidFill>
                  <a:srgbClr val="92D050"/>
                </a:solidFill>
              </a:rPr>
              <a:t> </a:t>
            </a:r>
            <a:r>
              <a:rPr lang="it-IT" sz="2400" dirty="0">
                <a:solidFill>
                  <a:schemeClr val="tx1"/>
                </a:solidFill>
              </a:rPr>
              <a:t>(</a:t>
            </a:r>
            <a:r>
              <a:rPr lang="it-IT" sz="2400" dirty="0" err="1">
                <a:solidFill>
                  <a:schemeClr val="tx1"/>
                </a:solidFill>
              </a:rPr>
              <a:t>when</a:t>
            </a:r>
            <a:r>
              <a:rPr lang="it-IT" sz="2400" dirty="0">
                <a:solidFill>
                  <a:schemeClr val="tx1"/>
                </a:solidFill>
              </a:rPr>
              <a:t> and </a:t>
            </a:r>
            <a:r>
              <a:rPr lang="it-IT" sz="2400" dirty="0" err="1">
                <a:solidFill>
                  <a:schemeClr val="tx1"/>
                </a:solidFill>
              </a:rPr>
              <a:t>how</a:t>
            </a:r>
            <a:r>
              <a:rPr lang="it-IT" sz="2400" dirty="0">
                <a:solidFill>
                  <a:schemeClr val="tx1"/>
                </a:solidFill>
              </a:rPr>
              <a:t> long)</a:t>
            </a:r>
          </a:p>
          <a:p>
            <a:pPr algn="just">
              <a:spcBef>
                <a:spcPts val="600"/>
              </a:spcBef>
              <a:spcAft>
                <a:spcPts val="1200"/>
              </a:spcAft>
            </a:pPr>
            <a:r>
              <a:rPr lang="it-IT" sz="2400" dirty="0">
                <a:solidFill>
                  <a:srgbClr val="92D050"/>
                </a:solidFill>
              </a:rPr>
              <a:t>The </a:t>
            </a:r>
            <a:r>
              <a:rPr lang="it-IT" sz="2400" dirty="0" err="1">
                <a:solidFill>
                  <a:srgbClr val="92D050"/>
                </a:solidFill>
              </a:rPr>
              <a:t>identification</a:t>
            </a:r>
            <a:r>
              <a:rPr lang="it-IT" sz="2400" dirty="0">
                <a:solidFill>
                  <a:srgbClr val="92D050"/>
                </a:solidFill>
              </a:rPr>
              <a:t> </a:t>
            </a:r>
            <a:r>
              <a:rPr lang="it-IT" sz="2400" dirty="0">
                <a:solidFill>
                  <a:schemeClr val="tx1"/>
                </a:solidFill>
              </a:rPr>
              <a:t>and</a:t>
            </a:r>
            <a:r>
              <a:rPr lang="it-IT" sz="2400" dirty="0">
                <a:solidFill>
                  <a:srgbClr val="92D050"/>
                </a:solidFill>
              </a:rPr>
              <a:t> </a:t>
            </a:r>
            <a:r>
              <a:rPr lang="it-IT" sz="2400" dirty="0" err="1">
                <a:solidFill>
                  <a:srgbClr val="92D050"/>
                </a:solidFill>
              </a:rPr>
              <a:t>allocation</a:t>
            </a:r>
            <a:r>
              <a:rPr lang="it-IT" sz="2400" dirty="0">
                <a:solidFill>
                  <a:srgbClr val="92D050"/>
                </a:solidFill>
              </a:rPr>
              <a:t> of </a:t>
            </a:r>
            <a:r>
              <a:rPr lang="it-IT" sz="2400" dirty="0" err="1">
                <a:solidFill>
                  <a:srgbClr val="92D050"/>
                </a:solidFill>
              </a:rPr>
              <a:t>resources</a:t>
            </a:r>
            <a:r>
              <a:rPr lang="it-IT" sz="2400" dirty="0">
                <a:solidFill>
                  <a:srgbClr val="92D050"/>
                </a:solidFill>
              </a:rPr>
              <a:t> </a:t>
            </a:r>
            <a:r>
              <a:rPr lang="it-IT" sz="2400" dirty="0">
                <a:solidFill>
                  <a:schemeClr val="tx1"/>
                </a:solidFill>
              </a:rPr>
              <a:t>(</a:t>
            </a:r>
            <a:r>
              <a:rPr lang="it-IT" sz="2400" dirty="0" err="1">
                <a:solidFill>
                  <a:schemeClr val="tx1"/>
                </a:solidFill>
              </a:rPr>
              <a:t>responsibilities</a:t>
            </a:r>
            <a:r>
              <a:rPr lang="it-IT" sz="2400" dirty="0">
                <a:solidFill>
                  <a:schemeClr val="tx1"/>
                </a:solidFill>
              </a:rPr>
              <a:t>)</a:t>
            </a:r>
          </a:p>
          <a:p>
            <a:pPr algn="just">
              <a:spcBef>
                <a:spcPts val="600"/>
              </a:spcBef>
              <a:spcAft>
                <a:spcPts val="1200"/>
              </a:spcAft>
            </a:pPr>
            <a:r>
              <a:rPr lang="it-IT" sz="2400" dirty="0">
                <a:solidFill>
                  <a:srgbClr val="92D050"/>
                </a:solidFill>
              </a:rPr>
              <a:t>Work </a:t>
            </a:r>
            <a:r>
              <a:rPr lang="it-IT" sz="2400" dirty="0" err="1">
                <a:solidFill>
                  <a:srgbClr val="92D050"/>
                </a:solidFill>
              </a:rPr>
              <a:t>organization</a:t>
            </a:r>
            <a:r>
              <a:rPr lang="it-IT" sz="2400" dirty="0">
                <a:solidFill>
                  <a:srgbClr val="92D050"/>
                </a:solidFill>
              </a:rPr>
              <a:t> </a:t>
            </a:r>
            <a:r>
              <a:rPr lang="it-IT" sz="2400" dirty="0">
                <a:solidFill>
                  <a:schemeClr val="tx1"/>
                </a:solidFill>
              </a:rPr>
              <a:t>(</a:t>
            </a:r>
            <a:r>
              <a:rPr lang="it-IT" sz="2400" dirty="0" err="1">
                <a:solidFill>
                  <a:schemeClr val="tx1"/>
                </a:solidFill>
              </a:rPr>
              <a:t>who</a:t>
            </a:r>
            <a:r>
              <a:rPr lang="it-IT" sz="2400" dirty="0">
                <a:solidFill>
                  <a:schemeClr val="tx1"/>
                </a:solidFill>
              </a:rPr>
              <a:t> </a:t>
            </a:r>
            <a:r>
              <a:rPr lang="it-IT" sz="2400" dirty="0" err="1">
                <a:solidFill>
                  <a:schemeClr val="tx1"/>
                </a:solidFill>
              </a:rPr>
              <a:t>does</a:t>
            </a:r>
            <a:r>
              <a:rPr lang="it-IT" sz="2400" dirty="0">
                <a:solidFill>
                  <a:schemeClr val="tx1"/>
                </a:solidFill>
              </a:rPr>
              <a:t> </a:t>
            </a:r>
            <a:r>
              <a:rPr lang="it-IT" sz="2400" dirty="0" err="1">
                <a:solidFill>
                  <a:schemeClr val="tx1"/>
                </a:solidFill>
              </a:rPr>
              <a:t>what</a:t>
            </a:r>
            <a:r>
              <a:rPr lang="it-IT" sz="2400" dirty="0">
                <a:solidFill>
                  <a:schemeClr val="tx1"/>
                </a:solidFill>
              </a:rPr>
              <a:t>, </a:t>
            </a:r>
            <a:r>
              <a:rPr lang="it-IT" sz="2400" dirty="0" err="1">
                <a:solidFill>
                  <a:schemeClr val="tx1"/>
                </a:solidFill>
              </a:rPr>
              <a:t>how</a:t>
            </a:r>
            <a:r>
              <a:rPr lang="it-IT" sz="2400" dirty="0">
                <a:solidFill>
                  <a:schemeClr val="tx1"/>
                </a:solidFill>
              </a:rPr>
              <a:t>)</a:t>
            </a:r>
          </a:p>
          <a:p>
            <a:pPr algn="just">
              <a:spcBef>
                <a:spcPts val="600"/>
              </a:spcBef>
              <a:spcAft>
                <a:spcPts val="1200"/>
              </a:spcAft>
            </a:pPr>
            <a:r>
              <a:rPr lang="it-IT" sz="2400" dirty="0">
                <a:solidFill>
                  <a:srgbClr val="92D050"/>
                </a:solidFill>
              </a:rPr>
              <a:t>The </a:t>
            </a:r>
            <a:r>
              <a:rPr lang="it-IT" sz="2400" dirty="0" err="1">
                <a:solidFill>
                  <a:srgbClr val="92D050"/>
                </a:solidFill>
              </a:rPr>
              <a:t>economic-financial</a:t>
            </a:r>
            <a:r>
              <a:rPr lang="it-IT" sz="2400" dirty="0">
                <a:solidFill>
                  <a:srgbClr val="92D050"/>
                </a:solidFill>
              </a:rPr>
              <a:t> </a:t>
            </a:r>
            <a:r>
              <a:rPr lang="it-IT" sz="2400" dirty="0" err="1">
                <a:solidFill>
                  <a:srgbClr val="92D050"/>
                </a:solidFill>
              </a:rPr>
              <a:t>plan</a:t>
            </a:r>
            <a:r>
              <a:rPr lang="it-IT" sz="2400" dirty="0">
                <a:solidFill>
                  <a:srgbClr val="92D050"/>
                </a:solidFill>
              </a:rPr>
              <a:t> </a:t>
            </a:r>
            <a:r>
              <a:rPr lang="it-IT" sz="2400" dirty="0">
                <a:solidFill>
                  <a:schemeClr val="tx1"/>
                </a:solidFill>
              </a:rPr>
              <a:t>and</a:t>
            </a:r>
            <a:r>
              <a:rPr lang="it-IT" sz="2400" dirty="0">
                <a:solidFill>
                  <a:srgbClr val="92D050"/>
                </a:solidFill>
              </a:rPr>
              <a:t> fund </a:t>
            </a:r>
            <a:r>
              <a:rPr lang="it-IT" sz="2400" dirty="0" err="1">
                <a:solidFill>
                  <a:srgbClr val="92D050"/>
                </a:solidFill>
              </a:rPr>
              <a:t>raising</a:t>
            </a:r>
            <a:r>
              <a:rPr lang="it-IT" sz="2400" dirty="0">
                <a:solidFill>
                  <a:srgbClr val="92D050"/>
                </a:solidFill>
              </a:rPr>
              <a:t> </a:t>
            </a:r>
            <a:r>
              <a:rPr lang="it-IT" sz="2400" dirty="0">
                <a:solidFill>
                  <a:schemeClr val="tx1"/>
                </a:solidFill>
              </a:rPr>
              <a:t>(budget, cash flow)</a:t>
            </a:r>
          </a:p>
          <a:p>
            <a:pPr algn="just">
              <a:spcBef>
                <a:spcPts val="600"/>
              </a:spcBef>
              <a:spcAft>
                <a:spcPts val="1200"/>
              </a:spcAft>
            </a:pPr>
            <a:r>
              <a:rPr lang="it-IT" sz="2400" dirty="0">
                <a:solidFill>
                  <a:srgbClr val="92D050"/>
                </a:solidFill>
              </a:rPr>
              <a:t>The </a:t>
            </a:r>
            <a:r>
              <a:rPr lang="it-IT" sz="2400" dirty="0" err="1">
                <a:solidFill>
                  <a:srgbClr val="92D050"/>
                </a:solidFill>
              </a:rPr>
              <a:t>communication</a:t>
            </a:r>
            <a:r>
              <a:rPr lang="it-IT" sz="2400" dirty="0">
                <a:solidFill>
                  <a:srgbClr val="92D050"/>
                </a:solidFill>
              </a:rPr>
              <a:t> </a:t>
            </a:r>
            <a:r>
              <a:rPr lang="it-IT" sz="2400" dirty="0">
                <a:solidFill>
                  <a:schemeClr val="tx1"/>
                </a:solidFill>
              </a:rPr>
              <a:t>and</a:t>
            </a:r>
            <a:r>
              <a:rPr lang="it-IT" sz="2400" dirty="0">
                <a:solidFill>
                  <a:srgbClr val="92D050"/>
                </a:solidFill>
              </a:rPr>
              <a:t> marketing </a:t>
            </a:r>
            <a:r>
              <a:rPr lang="it-IT" sz="2400" dirty="0" err="1">
                <a:solidFill>
                  <a:srgbClr val="92D050"/>
                </a:solidFill>
              </a:rPr>
              <a:t>plan</a:t>
            </a:r>
            <a:endParaRPr lang="it-IT" sz="2400" dirty="0">
              <a:solidFill>
                <a:srgbClr val="92D050"/>
              </a:solidFill>
            </a:endParaRPr>
          </a:p>
          <a:p>
            <a:pPr algn="just">
              <a:spcBef>
                <a:spcPts val="600"/>
              </a:spcBef>
              <a:spcAft>
                <a:spcPts val="1200"/>
              </a:spcAft>
            </a:pPr>
            <a:r>
              <a:rPr lang="it-IT" sz="2400" dirty="0">
                <a:solidFill>
                  <a:srgbClr val="92D050"/>
                </a:solidFill>
              </a:rPr>
              <a:t>Planning of control </a:t>
            </a:r>
            <a:r>
              <a:rPr lang="it-IT" sz="2400" dirty="0" err="1">
                <a:solidFill>
                  <a:srgbClr val="92D050"/>
                </a:solidFill>
              </a:rPr>
              <a:t>operations</a:t>
            </a:r>
            <a:r>
              <a:rPr lang="it-IT" sz="2400" dirty="0">
                <a:solidFill>
                  <a:srgbClr val="92D050"/>
                </a:solidFill>
              </a:rPr>
              <a:t> </a:t>
            </a:r>
            <a:r>
              <a:rPr lang="it-IT" sz="2400" dirty="0">
                <a:solidFill>
                  <a:schemeClr val="tx1"/>
                </a:solidFill>
              </a:rPr>
              <a:t>and</a:t>
            </a:r>
            <a:r>
              <a:rPr lang="it-IT" sz="2400" dirty="0">
                <a:solidFill>
                  <a:srgbClr val="92D050"/>
                </a:solidFill>
              </a:rPr>
              <a:t> </a:t>
            </a:r>
            <a:r>
              <a:rPr lang="it-IT" sz="2400" dirty="0" err="1">
                <a:solidFill>
                  <a:srgbClr val="92D050"/>
                </a:solidFill>
              </a:rPr>
              <a:t>verification</a:t>
            </a:r>
            <a:r>
              <a:rPr lang="it-IT" sz="2400" dirty="0">
                <a:solidFill>
                  <a:srgbClr val="92D050"/>
                </a:solidFill>
              </a:rPr>
              <a:t> </a:t>
            </a:r>
            <a:r>
              <a:rPr lang="it-IT" sz="2400" dirty="0" err="1">
                <a:solidFill>
                  <a:srgbClr val="92D050"/>
                </a:solidFill>
              </a:rPr>
              <a:t>tools</a:t>
            </a:r>
            <a:endParaRPr lang="it-IT" sz="2400" dirty="0">
              <a:solidFill>
                <a:srgbClr val="92D050"/>
              </a:solidFill>
            </a:endParaRPr>
          </a:p>
          <a:p>
            <a:pPr algn="just">
              <a:spcBef>
                <a:spcPts val="600"/>
              </a:spcBef>
              <a:spcAft>
                <a:spcPts val="1200"/>
              </a:spcAft>
            </a:pPr>
            <a:r>
              <a:rPr lang="it-IT" sz="2400" dirty="0" err="1">
                <a:solidFill>
                  <a:srgbClr val="92D050"/>
                </a:solidFill>
              </a:rPr>
              <a:t>Risk</a:t>
            </a:r>
            <a:r>
              <a:rPr lang="it-IT" sz="2400" dirty="0">
                <a:solidFill>
                  <a:srgbClr val="92D050"/>
                </a:solidFill>
              </a:rPr>
              <a:t> </a:t>
            </a:r>
            <a:r>
              <a:rPr lang="it-IT" sz="2400" dirty="0" err="1">
                <a:solidFill>
                  <a:srgbClr val="92D050"/>
                </a:solidFill>
              </a:rPr>
              <a:t>assessment</a:t>
            </a:r>
            <a:r>
              <a:rPr lang="it-IT" sz="2400" dirty="0">
                <a:solidFill>
                  <a:schemeClr val="tx1"/>
                </a:solidFill>
              </a:rPr>
              <a:t> (</a:t>
            </a:r>
            <a:r>
              <a:rPr lang="it-IT" sz="2400" dirty="0" err="1">
                <a:solidFill>
                  <a:schemeClr val="tx1"/>
                </a:solidFill>
              </a:rPr>
              <a:t>what</a:t>
            </a:r>
            <a:r>
              <a:rPr lang="it-IT" sz="2400" dirty="0">
                <a:solidFill>
                  <a:schemeClr val="tx1"/>
                </a:solidFill>
              </a:rPr>
              <a:t> to do </a:t>
            </a:r>
            <a:r>
              <a:rPr lang="it-IT" sz="2400" dirty="0" err="1">
                <a:solidFill>
                  <a:schemeClr val="tx1"/>
                </a:solidFill>
              </a:rPr>
              <a:t>if</a:t>
            </a:r>
            <a:r>
              <a:rPr lang="it-IT" sz="2400" dirty="0">
                <a:solidFill>
                  <a:schemeClr val="tx1"/>
                </a:solidFill>
              </a:rPr>
              <a:t> </a:t>
            </a:r>
            <a:r>
              <a:rPr lang="it-IT" sz="2400" dirty="0" err="1">
                <a:solidFill>
                  <a:schemeClr val="tx1"/>
                </a:solidFill>
              </a:rPr>
              <a:t>there</a:t>
            </a:r>
            <a:r>
              <a:rPr lang="it-IT" sz="2400" dirty="0">
                <a:solidFill>
                  <a:schemeClr val="tx1"/>
                </a:solidFill>
              </a:rPr>
              <a:t> are </a:t>
            </a:r>
            <a:r>
              <a:rPr lang="it-IT" sz="2400" dirty="0" err="1">
                <a:solidFill>
                  <a:schemeClr val="tx1"/>
                </a:solidFill>
              </a:rPr>
              <a:t>unforeseen</a:t>
            </a:r>
            <a:r>
              <a:rPr lang="it-IT" sz="2400" dirty="0">
                <a:solidFill>
                  <a:schemeClr val="tx1"/>
                </a:solidFill>
              </a:rPr>
              <a:t> </a:t>
            </a:r>
            <a:r>
              <a:rPr lang="it-IT" sz="2400" dirty="0" err="1">
                <a:solidFill>
                  <a:schemeClr val="tx1"/>
                </a:solidFill>
              </a:rPr>
              <a:t>events</a:t>
            </a:r>
            <a:r>
              <a:rPr lang="it-IT" sz="2400" dirty="0">
                <a:solidFill>
                  <a:schemeClr val="tx1"/>
                </a:solidFill>
              </a:rPr>
              <a:t>)</a:t>
            </a:r>
          </a:p>
        </p:txBody>
      </p:sp>
      <p:cxnSp>
        <p:nvCxnSpPr>
          <p:cNvPr id="5" name="Connettore 2 4">
            <a:extLst>
              <a:ext uri="{FF2B5EF4-FFF2-40B4-BE49-F238E27FC236}">
                <a16:creationId xmlns:a16="http://schemas.microsoft.com/office/drawing/2014/main" id="{4C33B61A-6815-8146-A27C-F31F2D3BE7BB}"/>
              </a:ext>
            </a:extLst>
          </p:cNvPr>
          <p:cNvCxnSpPr>
            <a:cxnSpLocks/>
          </p:cNvCxnSpPr>
          <p:nvPr/>
        </p:nvCxnSpPr>
        <p:spPr>
          <a:xfrm>
            <a:off x="1277471" y="1425388"/>
            <a:ext cx="6979023" cy="0"/>
          </a:xfrm>
          <a:prstGeom prst="straightConnector1">
            <a:avLst/>
          </a:prstGeom>
          <a:ln w="31750" cmpd="dbl">
            <a:solidFill>
              <a:srgbClr val="92D050"/>
            </a:solidFill>
            <a:headEnd type="none" w="med" len="med"/>
            <a:tailEnd type="oval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7" name="Immagine 2" descr="Immagine 2">
            <a:extLst>
              <a:ext uri="{FF2B5EF4-FFF2-40B4-BE49-F238E27FC236}">
                <a16:creationId xmlns:a16="http://schemas.microsoft.com/office/drawing/2014/main" id="{7493163E-C654-1A44-8326-C47249C78F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rcRect r="55877"/>
          <a:stretch>
            <a:fillRect/>
          </a:stretch>
        </p:blipFill>
        <p:spPr>
          <a:xfrm>
            <a:off x="8190944" y="465113"/>
            <a:ext cx="1514831" cy="143988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794637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 advAuto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Diagramma 14">
            <a:extLst>
              <a:ext uri="{FF2B5EF4-FFF2-40B4-BE49-F238E27FC236}">
                <a16:creationId xmlns:a16="http://schemas.microsoft.com/office/drawing/2014/main" id="{19387AC4-1F2D-EE45-BA38-5D50317A00C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73517062"/>
              </p:ext>
            </p:extLst>
          </p:nvPr>
        </p:nvGraphicFramePr>
        <p:xfrm>
          <a:off x="0" y="403412"/>
          <a:ext cx="12192000" cy="6051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397768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2CB0F6F-F65A-B14C-BE2E-456E34736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0"/>
            <a:ext cx="9905998" cy="1905000"/>
          </a:xfrm>
        </p:spPr>
        <p:txBody>
          <a:bodyPr/>
          <a:lstStyle/>
          <a:p>
            <a:r>
              <a:rPr lang="it-IT" dirty="0" err="1"/>
              <a:t>Execution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205A28D-C646-D642-8E99-74360BE3E0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425388"/>
            <a:ext cx="9905998" cy="5432612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it-IT" sz="2400" dirty="0">
                <a:solidFill>
                  <a:schemeClr val="tx1"/>
                </a:solidFill>
              </a:rPr>
              <a:t>In the </a:t>
            </a:r>
            <a:r>
              <a:rPr lang="it-IT" sz="2400" b="1" dirty="0" err="1">
                <a:solidFill>
                  <a:schemeClr val="tx1"/>
                </a:solidFill>
              </a:rPr>
              <a:t>Execution</a:t>
            </a:r>
            <a:r>
              <a:rPr lang="it-IT" sz="2400" b="1" dirty="0">
                <a:solidFill>
                  <a:schemeClr val="tx1"/>
                </a:solidFill>
              </a:rPr>
              <a:t> </a:t>
            </a:r>
            <a:r>
              <a:rPr lang="it-IT" sz="2400" b="1" dirty="0" err="1">
                <a:solidFill>
                  <a:schemeClr val="tx1"/>
                </a:solidFill>
              </a:rPr>
              <a:t>phase</a:t>
            </a:r>
            <a:r>
              <a:rPr lang="it-IT" sz="2400" b="1" dirty="0">
                <a:solidFill>
                  <a:schemeClr val="tx1"/>
                </a:solidFill>
              </a:rPr>
              <a:t> </a:t>
            </a:r>
            <a:r>
              <a:rPr lang="it-IT" sz="2400" dirty="0">
                <a:solidFill>
                  <a:schemeClr val="tx1"/>
                </a:solidFill>
              </a:rPr>
              <a:t>the </a:t>
            </a:r>
            <a:r>
              <a:rPr lang="it-IT" sz="2400" dirty="0" err="1">
                <a:solidFill>
                  <a:schemeClr val="tx1"/>
                </a:solidFill>
              </a:rPr>
              <a:t>project</a:t>
            </a:r>
            <a:r>
              <a:rPr lang="it-IT" sz="2400" dirty="0">
                <a:solidFill>
                  <a:schemeClr val="tx1"/>
                </a:solidFill>
              </a:rPr>
              <a:t> </a:t>
            </a:r>
            <a:r>
              <a:rPr lang="it-IT" sz="2400" dirty="0" err="1">
                <a:solidFill>
                  <a:schemeClr val="tx1"/>
                </a:solidFill>
              </a:rPr>
              <a:t>is</a:t>
            </a:r>
            <a:r>
              <a:rPr lang="it-IT" sz="2400" dirty="0">
                <a:solidFill>
                  <a:schemeClr val="tx1"/>
                </a:solidFill>
              </a:rPr>
              <a:t> </a:t>
            </a:r>
            <a:r>
              <a:rPr lang="it-IT" sz="2400" dirty="0" err="1">
                <a:solidFill>
                  <a:schemeClr val="tx1"/>
                </a:solidFill>
              </a:rPr>
              <a:t>materially</a:t>
            </a:r>
            <a:r>
              <a:rPr lang="it-IT" sz="2400" dirty="0">
                <a:solidFill>
                  <a:schemeClr val="tx1"/>
                </a:solidFill>
              </a:rPr>
              <a:t> </a:t>
            </a:r>
            <a:r>
              <a:rPr lang="it-IT" sz="2400" dirty="0" err="1">
                <a:solidFill>
                  <a:schemeClr val="tx1"/>
                </a:solidFill>
              </a:rPr>
              <a:t>realized</a:t>
            </a:r>
            <a:endParaRPr lang="it-IT" sz="2400" dirty="0">
              <a:solidFill>
                <a:schemeClr val="tx1"/>
              </a:solidFill>
            </a:endParaRPr>
          </a:p>
          <a:p>
            <a:pPr marL="0" indent="0" fontAlgn="base">
              <a:buNone/>
            </a:pPr>
            <a:r>
              <a:rPr lang="it-IT" sz="2400" dirty="0" err="1">
                <a:solidFill>
                  <a:schemeClr val="tx1"/>
                </a:solidFill>
              </a:rPr>
              <a:t>there</a:t>
            </a:r>
            <a:r>
              <a:rPr lang="it-IT" sz="2400" dirty="0">
                <a:solidFill>
                  <a:schemeClr val="tx1"/>
                </a:solidFill>
              </a:rPr>
              <a:t> are </a:t>
            </a:r>
            <a:r>
              <a:rPr lang="it-IT" sz="2400" dirty="0" err="1">
                <a:solidFill>
                  <a:schemeClr val="tx1"/>
                </a:solidFill>
              </a:rPr>
              <a:t>visible</a:t>
            </a:r>
            <a:r>
              <a:rPr lang="it-IT" sz="2400" dirty="0">
                <a:solidFill>
                  <a:schemeClr val="tx1"/>
                </a:solidFill>
              </a:rPr>
              <a:t> </a:t>
            </a:r>
            <a:r>
              <a:rPr lang="it-IT" sz="2400" dirty="0" err="1">
                <a:solidFill>
                  <a:schemeClr val="tx1"/>
                </a:solidFill>
              </a:rPr>
              <a:t>results</a:t>
            </a:r>
            <a:r>
              <a:rPr lang="it-IT" sz="2400" dirty="0">
                <a:solidFill>
                  <a:schemeClr val="tx1"/>
                </a:solidFill>
              </a:rPr>
              <a:t> of </a:t>
            </a:r>
            <a:r>
              <a:rPr lang="it-IT" sz="2400" dirty="0" err="1">
                <a:solidFill>
                  <a:schemeClr val="tx1"/>
                </a:solidFill>
              </a:rPr>
              <a:t>what</a:t>
            </a:r>
            <a:r>
              <a:rPr lang="it-IT" sz="2400" dirty="0">
                <a:solidFill>
                  <a:schemeClr val="tx1"/>
                </a:solidFill>
              </a:rPr>
              <a:t> </a:t>
            </a:r>
            <a:r>
              <a:rPr lang="it-IT" sz="2400" dirty="0" err="1">
                <a:solidFill>
                  <a:schemeClr val="tx1"/>
                </a:solidFill>
              </a:rPr>
              <a:t>was</a:t>
            </a:r>
            <a:r>
              <a:rPr lang="it-IT" sz="2400" dirty="0">
                <a:solidFill>
                  <a:schemeClr val="tx1"/>
                </a:solidFill>
              </a:rPr>
              <a:t> </a:t>
            </a:r>
            <a:r>
              <a:rPr lang="it-IT" sz="2400" dirty="0" err="1">
                <a:solidFill>
                  <a:schemeClr val="tx1"/>
                </a:solidFill>
              </a:rPr>
              <a:t>prepared</a:t>
            </a:r>
            <a:r>
              <a:rPr lang="it-IT" sz="2400" dirty="0">
                <a:solidFill>
                  <a:schemeClr val="tx1"/>
                </a:solidFill>
              </a:rPr>
              <a:t> and </a:t>
            </a:r>
            <a:r>
              <a:rPr lang="it-IT" sz="2400" dirty="0" err="1">
                <a:solidFill>
                  <a:schemeClr val="tx1"/>
                </a:solidFill>
              </a:rPr>
              <a:t>designed</a:t>
            </a:r>
            <a:r>
              <a:rPr lang="it-IT" sz="2400" dirty="0">
                <a:solidFill>
                  <a:schemeClr val="tx1"/>
                </a:solidFill>
              </a:rPr>
              <a:t> </a:t>
            </a:r>
            <a:r>
              <a:rPr lang="it-IT" sz="2400" dirty="0" err="1">
                <a:solidFill>
                  <a:schemeClr val="tx1"/>
                </a:solidFill>
              </a:rPr>
              <a:t>following</a:t>
            </a:r>
            <a:r>
              <a:rPr lang="it-IT" sz="2400" dirty="0">
                <a:solidFill>
                  <a:schemeClr val="tx1"/>
                </a:solidFill>
              </a:rPr>
              <a:t> the </a:t>
            </a:r>
            <a:r>
              <a:rPr lang="it-IT" sz="2400" dirty="0" err="1">
                <a:solidFill>
                  <a:schemeClr val="tx1"/>
                </a:solidFill>
              </a:rPr>
              <a:t>indications</a:t>
            </a:r>
            <a:r>
              <a:rPr lang="it-IT" sz="2400" dirty="0">
                <a:solidFill>
                  <a:schemeClr val="tx1"/>
                </a:solidFill>
              </a:rPr>
              <a:t> of the </a:t>
            </a:r>
            <a:r>
              <a:rPr lang="it-IT" sz="2400" dirty="0" err="1">
                <a:solidFill>
                  <a:schemeClr val="tx1"/>
                </a:solidFill>
              </a:rPr>
              <a:t>plan</a:t>
            </a:r>
            <a:r>
              <a:rPr lang="it-IT" sz="2400" dirty="0">
                <a:solidFill>
                  <a:schemeClr val="tx1"/>
                </a:solidFill>
              </a:rPr>
              <a:t> </a:t>
            </a:r>
            <a:r>
              <a:rPr lang="it-IT" sz="2400" dirty="0" err="1">
                <a:solidFill>
                  <a:schemeClr val="tx1"/>
                </a:solidFill>
              </a:rPr>
              <a:t>content</a:t>
            </a:r>
            <a:r>
              <a:rPr lang="it-IT" sz="2400" dirty="0">
                <a:solidFill>
                  <a:schemeClr val="tx1"/>
                </a:solidFill>
              </a:rPr>
              <a:t>.</a:t>
            </a:r>
            <a:endParaRPr lang="it-IT" sz="2400" dirty="0">
              <a:solidFill>
                <a:srgbClr val="00B050"/>
              </a:solidFill>
            </a:endParaRPr>
          </a:p>
          <a:p>
            <a:pPr marL="0" indent="0" fontAlgn="base">
              <a:buNone/>
            </a:pPr>
            <a:endParaRPr lang="it-IT" sz="2400" i="1" dirty="0">
              <a:solidFill>
                <a:srgbClr val="B9ECBB"/>
              </a:solidFill>
              <a:effectLst/>
              <a:latin typeface="Century Gothic" panose="020B0502020202020204" pitchFamily="34" charset="0"/>
            </a:endParaRPr>
          </a:p>
        </p:txBody>
      </p:sp>
      <p:cxnSp>
        <p:nvCxnSpPr>
          <p:cNvPr id="5" name="Connettore 2 4">
            <a:extLst>
              <a:ext uri="{FF2B5EF4-FFF2-40B4-BE49-F238E27FC236}">
                <a16:creationId xmlns:a16="http://schemas.microsoft.com/office/drawing/2014/main" id="{4C33B61A-6815-8146-A27C-F31F2D3BE7BB}"/>
              </a:ext>
            </a:extLst>
          </p:cNvPr>
          <p:cNvCxnSpPr>
            <a:cxnSpLocks/>
          </p:cNvCxnSpPr>
          <p:nvPr/>
        </p:nvCxnSpPr>
        <p:spPr>
          <a:xfrm>
            <a:off x="1277471" y="1425388"/>
            <a:ext cx="6979023" cy="0"/>
          </a:xfrm>
          <a:prstGeom prst="straightConnector1">
            <a:avLst/>
          </a:prstGeom>
          <a:ln w="31750" cmpd="dbl">
            <a:solidFill>
              <a:srgbClr val="92D050"/>
            </a:solidFill>
            <a:headEnd type="none" w="med" len="med"/>
            <a:tailEnd type="oval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7" name="Immagine 2" descr="Immagine 2">
            <a:extLst>
              <a:ext uri="{FF2B5EF4-FFF2-40B4-BE49-F238E27FC236}">
                <a16:creationId xmlns:a16="http://schemas.microsoft.com/office/drawing/2014/main" id="{7493163E-C654-1A44-8326-C47249C78F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rcRect r="55877"/>
          <a:stretch>
            <a:fillRect/>
          </a:stretch>
        </p:blipFill>
        <p:spPr>
          <a:xfrm>
            <a:off x="8190944" y="465113"/>
            <a:ext cx="1514831" cy="143988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828785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 advAuto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2CB0F6F-F65A-B14C-BE2E-456E34736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0"/>
            <a:ext cx="9905998" cy="1905000"/>
          </a:xfrm>
        </p:spPr>
        <p:txBody>
          <a:bodyPr/>
          <a:lstStyle/>
          <a:p>
            <a:r>
              <a:rPr lang="it-IT" dirty="0" err="1"/>
              <a:t>Execution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205A28D-C646-D642-8E99-74360BE3E0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425388"/>
            <a:ext cx="9905998" cy="5432612"/>
          </a:xfrm>
        </p:spPr>
        <p:txBody>
          <a:bodyPr>
            <a:normAutofit/>
          </a:bodyPr>
          <a:lstStyle/>
          <a:p>
            <a:pPr marL="457200" lvl="1" indent="0" algn="justLow">
              <a:spcBef>
                <a:spcPts val="1176"/>
              </a:spcBef>
              <a:spcAft>
                <a:spcPts val="1200"/>
              </a:spcAft>
              <a:buNone/>
            </a:pPr>
            <a:r>
              <a:rPr lang="it-IT" sz="2250" dirty="0">
                <a:effectLst/>
              </a:rPr>
              <a:t>The </a:t>
            </a:r>
            <a:r>
              <a:rPr lang="it-IT" sz="2250" dirty="0" err="1">
                <a:effectLst/>
              </a:rPr>
              <a:t>project</a:t>
            </a:r>
            <a:r>
              <a:rPr lang="it-IT" sz="2250" dirty="0">
                <a:effectLst/>
              </a:rPr>
              <a:t> </a:t>
            </a:r>
            <a:r>
              <a:rPr lang="it-IT" sz="2250" dirty="0" err="1">
                <a:effectLst/>
              </a:rPr>
              <a:t>execution</a:t>
            </a:r>
            <a:r>
              <a:rPr lang="it-IT" sz="2250" dirty="0">
                <a:effectLst/>
              </a:rPr>
              <a:t> </a:t>
            </a:r>
            <a:r>
              <a:rPr lang="it-IT" sz="2250" dirty="0" err="1">
                <a:effectLst/>
              </a:rPr>
              <a:t>has</a:t>
            </a:r>
            <a:r>
              <a:rPr lang="it-IT" sz="2250" dirty="0">
                <a:effectLst/>
              </a:rPr>
              <a:t> </a:t>
            </a:r>
            <a:r>
              <a:rPr lang="it-IT" sz="2250" dirty="0" err="1">
                <a:effectLst/>
              </a:rPr>
              <a:t>three</a:t>
            </a:r>
            <a:r>
              <a:rPr lang="it-IT" sz="2250" dirty="0">
                <a:effectLst/>
              </a:rPr>
              <a:t> major </a:t>
            </a:r>
            <a:r>
              <a:rPr lang="it-IT" sz="2250" dirty="0" err="1">
                <a:effectLst/>
              </a:rPr>
              <a:t>focuses</a:t>
            </a:r>
            <a:r>
              <a:rPr lang="it-IT" sz="2250" dirty="0">
                <a:effectLst/>
              </a:rPr>
              <a:t>. </a:t>
            </a:r>
          </a:p>
          <a:p>
            <a:pPr algn="justLow">
              <a:spcBef>
                <a:spcPts val="1176"/>
              </a:spcBef>
              <a:spcAft>
                <a:spcPts val="1200"/>
              </a:spcAft>
              <a:buClr>
                <a:srgbClr val="B9ECBB"/>
              </a:buClr>
              <a:buFont typeface="Wingdings" pitchFamily="2" charset="2"/>
              <a:buChar char="Ø"/>
            </a:pPr>
            <a:r>
              <a:rPr lang="it-IT" sz="2250" b="1" dirty="0" err="1">
                <a:effectLst/>
              </a:rPr>
              <a:t>Managing</a:t>
            </a:r>
            <a:r>
              <a:rPr lang="it-IT" sz="2250" b="1" dirty="0">
                <a:effectLst/>
              </a:rPr>
              <a:t> </a:t>
            </a:r>
            <a:r>
              <a:rPr lang="it-IT" sz="2250" b="1" dirty="0" err="1">
                <a:effectLst/>
              </a:rPr>
              <a:t>people</a:t>
            </a:r>
            <a:r>
              <a:rPr lang="it-IT" sz="2250" dirty="0">
                <a:effectLst/>
              </a:rPr>
              <a:t>. </a:t>
            </a:r>
            <a:r>
              <a:rPr lang="it-IT" sz="2250" dirty="0" err="1">
                <a:effectLst/>
              </a:rPr>
              <a:t>Because</a:t>
            </a:r>
            <a:r>
              <a:rPr lang="it-IT" sz="2250" dirty="0">
                <a:effectLst/>
              </a:rPr>
              <a:t> </a:t>
            </a:r>
            <a:r>
              <a:rPr lang="it-IT" sz="2250" dirty="0" err="1">
                <a:effectLst/>
              </a:rPr>
              <a:t>majority</a:t>
            </a:r>
            <a:r>
              <a:rPr lang="it-IT" sz="2250" dirty="0">
                <a:effectLst/>
              </a:rPr>
              <a:t> of the </a:t>
            </a:r>
            <a:r>
              <a:rPr lang="it-IT" sz="2250" dirty="0" err="1">
                <a:effectLst/>
              </a:rPr>
              <a:t>project</a:t>
            </a:r>
            <a:r>
              <a:rPr lang="it-IT" sz="2250" dirty="0">
                <a:effectLst/>
              </a:rPr>
              <a:t> </a:t>
            </a:r>
            <a:r>
              <a:rPr lang="it-IT" sz="2250" dirty="0" err="1">
                <a:effectLst/>
              </a:rPr>
              <a:t>activities</a:t>
            </a:r>
            <a:r>
              <a:rPr lang="it-IT" sz="2250" dirty="0">
                <a:effectLst/>
              </a:rPr>
              <a:t> are </a:t>
            </a:r>
            <a:r>
              <a:rPr lang="it-IT" sz="2250" dirty="0" err="1">
                <a:effectLst/>
              </a:rPr>
              <a:t>handled</a:t>
            </a:r>
            <a:r>
              <a:rPr lang="it-IT" sz="2250" dirty="0">
                <a:effectLst/>
              </a:rPr>
              <a:t> by the </a:t>
            </a:r>
            <a:r>
              <a:rPr lang="it-IT" sz="2250" dirty="0" err="1">
                <a:effectLst/>
              </a:rPr>
              <a:t>project</a:t>
            </a:r>
            <a:r>
              <a:rPr lang="it-IT" sz="2250" dirty="0">
                <a:effectLst/>
              </a:rPr>
              <a:t> team. And </a:t>
            </a:r>
            <a:r>
              <a:rPr lang="it-IT" sz="2250" dirty="0" err="1">
                <a:effectLst/>
              </a:rPr>
              <a:t>project</a:t>
            </a:r>
            <a:r>
              <a:rPr lang="it-IT" sz="2250" dirty="0">
                <a:effectLst/>
              </a:rPr>
              <a:t> </a:t>
            </a:r>
            <a:r>
              <a:rPr lang="it-IT" sz="2250" dirty="0" err="1">
                <a:effectLst/>
              </a:rPr>
              <a:t>activities</a:t>
            </a:r>
            <a:r>
              <a:rPr lang="it-IT" sz="2250" dirty="0">
                <a:effectLst/>
              </a:rPr>
              <a:t> are </a:t>
            </a:r>
            <a:r>
              <a:rPr lang="it-IT" sz="2250" dirty="0" err="1">
                <a:effectLst/>
              </a:rPr>
              <a:t>assigned</a:t>
            </a:r>
            <a:r>
              <a:rPr lang="it-IT" sz="2250" dirty="0">
                <a:effectLst/>
              </a:rPr>
              <a:t> to </a:t>
            </a:r>
            <a:r>
              <a:rPr lang="it-IT" sz="2250" dirty="0" err="1">
                <a:effectLst/>
              </a:rPr>
              <a:t>project</a:t>
            </a:r>
            <a:r>
              <a:rPr lang="it-IT" sz="2250" dirty="0">
                <a:effectLst/>
              </a:rPr>
              <a:t> team </a:t>
            </a:r>
            <a:r>
              <a:rPr lang="it-IT" sz="2250" dirty="0" err="1">
                <a:effectLst/>
              </a:rPr>
              <a:t>members</a:t>
            </a:r>
            <a:r>
              <a:rPr lang="it-IT" sz="2250" dirty="0">
                <a:effectLst/>
              </a:rPr>
              <a:t>. </a:t>
            </a:r>
          </a:p>
          <a:p>
            <a:pPr algn="justLow">
              <a:spcBef>
                <a:spcPts val="1176"/>
              </a:spcBef>
              <a:spcAft>
                <a:spcPts val="1200"/>
              </a:spcAft>
              <a:buClr>
                <a:srgbClr val="B9ECBB"/>
              </a:buClr>
              <a:buFont typeface="Wingdings" pitchFamily="2" charset="2"/>
              <a:buChar char="Ø"/>
            </a:pPr>
            <a:r>
              <a:rPr lang="it-IT" sz="2250" b="1" dirty="0" err="1">
                <a:effectLst/>
              </a:rPr>
              <a:t>Following</a:t>
            </a:r>
            <a:r>
              <a:rPr lang="it-IT" sz="2250" b="1" dirty="0">
                <a:effectLst/>
              </a:rPr>
              <a:t> </a:t>
            </a:r>
            <a:r>
              <a:rPr lang="it-IT" sz="2250" b="1" dirty="0" err="1">
                <a:effectLst/>
              </a:rPr>
              <a:t>processes</a:t>
            </a:r>
            <a:r>
              <a:rPr lang="it-IT" sz="2250" dirty="0">
                <a:effectLst/>
              </a:rPr>
              <a:t>. </a:t>
            </a:r>
            <a:r>
              <a:rPr lang="it-IT" sz="2250" dirty="0" err="1">
                <a:effectLst/>
              </a:rPr>
              <a:t>Steps</a:t>
            </a:r>
            <a:r>
              <a:rPr lang="it-IT" sz="2250" dirty="0">
                <a:effectLst/>
              </a:rPr>
              <a:t> of </a:t>
            </a:r>
            <a:r>
              <a:rPr lang="it-IT" sz="2250" dirty="0" err="1">
                <a:effectLst/>
              </a:rPr>
              <a:t>how</a:t>
            </a:r>
            <a:r>
              <a:rPr lang="it-IT" sz="2250" dirty="0">
                <a:effectLst/>
              </a:rPr>
              <a:t> to do </a:t>
            </a:r>
            <a:r>
              <a:rPr lang="it-IT" sz="2250" dirty="0" err="1">
                <a:effectLst/>
              </a:rPr>
              <a:t>what</a:t>
            </a:r>
            <a:r>
              <a:rPr lang="it-IT" sz="2250" dirty="0">
                <a:effectLst/>
              </a:rPr>
              <a:t> are </a:t>
            </a:r>
            <a:r>
              <a:rPr lang="it-IT" sz="2250" dirty="0" err="1">
                <a:effectLst/>
              </a:rPr>
              <a:t>described</a:t>
            </a:r>
            <a:r>
              <a:rPr lang="it-IT" sz="2250" dirty="0">
                <a:effectLst/>
              </a:rPr>
              <a:t> in project management processes and </a:t>
            </a:r>
            <a:r>
              <a:rPr lang="it-IT" sz="2250" dirty="0" err="1">
                <a:effectLst/>
              </a:rPr>
              <a:t>during</a:t>
            </a:r>
            <a:r>
              <a:rPr lang="it-IT" sz="2250" dirty="0">
                <a:effectLst/>
              </a:rPr>
              <a:t> </a:t>
            </a:r>
            <a:r>
              <a:rPr lang="it-IT" sz="2250" dirty="0" err="1">
                <a:effectLst/>
              </a:rPr>
              <a:t>project</a:t>
            </a:r>
            <a:r>
              <a:rPr lang="it-IT" sz="2250" dirty="0">
                <a:effectLst/>
              </a:rPr>
              <a:t> </a:t>
            </a:r>
            <a:r>
              <a:rPr lang="it-IT" sz="2250" dirty="0" err="1">
                <a:effectLst/>
              </a:rPr>
              <a:t>execution</a:t>
            </a:r>
            <a:r>
              <a:rPr lang="it-IT" sz="2250" dirty="0">
                <a:effectLst/>
              </a:rPr>
              <a:t>, </a:t>
            </a:r>
            <a:r>
              <a:rPr lang="it-IT" sz="2250" dirty="0" err="1">
                <a:effectLst/>
              </a:rPr>
              <a:t>these</a:t>
            </a:r>
            <a:r>
              <a:rPr lang="it-IT" sz="2250" dirty="0">
                <a:effectLst/>
              </a:rPr>
              <a:t> </a:t>
            </a:r>
            <a:r>
              <a:rPr lang="it-IT" sz="2250" dirty="0" err="1">
                <a:effectLst/>
              </a:rPr>
              <a:t>processes</a:t>
            </a:r>
            <a:r>
              <a:rPr lang="it-IT" sz="2250" dirty="0">
                <a:effectLst/>
              </a:rPr>
              <a:t> are </a:t>
            </a:r>
            <a:r>
              <a:rPr lang="it-IT" sz="2250" dirty="0" err="1">
                <a:effectLst/>
              </a:rPr>
              <a:t>followed</a:t>
            </a:r>
            <a:r>
              <a:rPr lang="it-IT" sz="2250" dirty="0">
                <a:effectLst/>
              </a:rPr>
              <a:t>. </a:t>
            </a:r>
          </a:p>
          <a:p>
            <a:pPr algn="justLow">
              <a:spcBef>
                <a:spcPts val="1176"/>
              </a:spcBef>
              <a:spcAft>
                <a:spcPts val="1200"/>
              </a:spcAft>
              <a:buClr>
                <a:srgbClr val="B9ECBB"/>
              </a:buClr>
              <a:buFont typeface="Wingdings" pitchFamily="2" charset="2"/>
              <a:buChar char="Ø"/>
            </a:pPr>
            <a:r>
              <a:rPr lang="it-IT" sz="2250" b="1" dirty="0" err="1">
                <a:effectLst/>
              </a:rPr>
              <a:t>Distributing</a:t>
            </a:r>
            <a:r>
              <a:rPr lang="it-IT" sz="2250" b="1" dirty="0">
                <a:effectLst/>
              </a:rPr>
              <a:t> information.</a:t>
            </a:r>
            <a:r>
              <a:rPr lang="it-IT" sz="2250" dirty="0">
                <a:effectLst/>
              </a:rPr>
              <a:t> </a:t>
            </a:r>
            <a:r>
              <a:rPr lang="it-IT" sz="2250" dirty="0" err="1">
                <a:effectLst/>
              </a:rPr>
              <a:t>Since</a:t>
            </a:r>
            <a:r>
              <a:rPr lang="it-IT" sz="2250" dirty="0">
                <a:effectLst/>
              </a:rPr>
              <a:t> the </a:t>
            </a:r>
            <a:r>
              <a:rPr lang="it-IT" sz="2250" dirty="0" err="1">
                <a:effectLst/>
              </a:rPr>
              <a:t>majority</a:t>
            </a:r>
            <a:r>
              <a:rPr lang="it-IT" sz="2250" dirty="0">
                <a:effectLst/>
              </a:rPr>
              <a:t> of the </a:t>
            </a:r>
            <a:r>
              <a:rPr lang="it-IT" sz="2250" dirty="0" err="1">
                <a:effectLst/>
              </a:rPr>
              <a:t>project</a:t>
            </a:r>
            <a:r>
              <a:rPr lang="it-IT" sz="2250" dirty="0">
                <a:effectLst/>
              </a:rPr>
              <a:t> work </a:t>
            </a:r>
            <a:r>
              <a:rPr lang="it-IT" sz="2250" dirty="0" err="1">
                <a:effectLst/>
              </a:rPr>
              <a:t>is</a:t>
            </a:r>
            <a:r>
              <a:rPr lang="it-IT" sz="2250" dirty="0">
                <a:effectLst/>
              </a:rPr>
              <a:t> </a:t>
            </a:r>
            <a:r>
              <a:rPr lang="it-IT" sz="2250" dirty="0" err="1">
                <a:effectLst/>
              </a:rPr>
              <a:t>delivered</a:t>
            </a:r>
            <a:r>
              <a:rPr lang="it-IT" sz="2250" dirty="0">
                <a:effectLst/>
              </a:rPr>
              <a:t> </a:t>
            </a:r>
            <a:r>
              <a:rPr lang="it-IT" sz="2250" dirty="0" err="1">
                <a:effectLst/>
              </a:rPr>
              <a:t>throughout</a:t>
            </a:r>
            <a:r>
              <a:rPr lang="it-IT" sz="2250" dirty="0">
                <a:effectLst/>
              </a:rPr>
              <a:t> the </a:t>
            </a:r>
            <a:r>
              <a:rPr lang="it-IT" sz="2250" dirty="0" err="1">
                <a:effectLst/>
              </a:rPr>
              <a:t>project</a:t>
            </a:r>
            <a:r>
              <a:rPr lang="it-IT" sz="2250" dirty="0">
                <a:effectLst/>
              </a:rPr>
              <a:t> </a:t>
            </a:r>
            <a:r>
              <a:rPr lang="it-IT" sz="2250" dirty="0" err="1">
                <a:effectLst/>
              </a:rPr>
              <a:t>execution</a:t>
            </a:r>
            <a:r>
              <a:rPr lang="it-IT" sz="2250" dirty="0">
                <a:effectLst/>
              </a:rPr>
              <a:t>, progress information </a:t>
            </a:r>
            <a:r>
              <a:rPr lang="it-IT" sz="2250" dirty="0" err="1">
                <a:effectLst/>
              </a:rPr>
              <a:t>about</a:t>
            </a:r>
            <a:r>
              <a:rPr lang="it-IT" sz="2250" dirty="0">
                <a:effectLst/>
              </a:rPr>
              <a:t> the </a:t>
            </a:r>
            <a:r>
              <a:rPr lang="it-IT" sz="2250" dirty="0" err="1">
                <a:effectLst/>
              </a:rPr>
              <a:t>project</a:t>
            </a:r>
            <a:r>
              <a:rPr lang="it-IT" sz="2250" dirty="0">
                <a:effectLst/>
              </a:rPr>
              <a:t> </a:t>
            </a:r>
            <a:r>
              <a:rPr lang="it-IT" sz="2250" dirty="0" err="1">
                <a:effectLst/>
              </a:rPr>
              <a:t>is</a:t>
            </a:r>
            <a:r>
              <a:rPr lang="it-IT" sz="2250" dirty="0">
                <a:effectLst/>
              </a:rPr>
              <a:t> </a:t>
            </a:r>
            <a:r>
              <a:rPr lang="it-IT" sz="2250" dirty="0" err="1">
                <a:effectLst/>
              </a:rPr>
              <a:t>distributed</a:t>
            </a:r>
            <a:r>
              <a:rPr lang="it-IT" sz="2250" dirty="0">
                <a:effectLst/>
              </a:rPr>
              <a:t> to the </a:t>
            </a:r>
            <a:r>
              <a:rPr lang="it-IT" sz="2250" dirty="0" err="1">
                <a:effectLst/>
              </a:rPr>
              <a:t>project</a:t>
            </a:r>
            <a:r>
              <a:rPr lang="it-IT" sz="2250" dirty="0">
                <a:effectLst/>
              </a:rPr>
              <a:t> stakeholders </a:t>
            </a:r>
            <a:r>
              <a:rPr lang="it-IT" sz="2250" dirty="0" err="1">
                <a:effectLst/>
              </a:rPr>
              <a:t>frequently</a:t>
            </a:r>
            <a:r>
              <a:rPr lang="it-IT" sz="2250" dirty="0">
                <a:effectLst/>
              </a:rPr>
              <a:t> </a:t>
            </a:r>
            <a:r>
              <a:rPr lang="it-IT" sz="2250" dirty="0" err="1">
                <a:effectLst/>
              </a:rPr>
              <a:t>during</a:t>
            </a:r>
            <a:r>
              <a:rPr lang="it-IT" sz="2250" dirty="0">
                <a:effectLst/>
              </a:rPr>
              <a:t> </a:t>
            </a:r>
            <a:r>
              <a:rPr lang="it-IT" sz="2250" dirty="0" err="1">
                <a:effectLst/>
              </a:rPr>
              <a:t>executing</a:t>
            </a:r>
            <a:r>
              <a:rPr lang="it-IT" sz="2250" dirty="0">
                <a:effectLst/>
              </a:rPr>
              <a:t> </a:t>
            </a:r>
            <a:r>
              <a:rPr lang="it-IT" sz="2250" dirty="0" err="1">
                <a:effectLst/>
              </a:rPr>
              <a:t>phase</a:t>
            </a:r>
            <a:r>
              <a:rPr lang="it-IT" sz="2250" dirty="0">
                <a:effectLst/>
              </a:rPr>
              <a:t>. </a:t>
            </a:r>
            <a:r>
              <a:rPr lang="it-IT" sz="2250" dirty="0" err="1">
                <a:effectLst/>
              </a:rPr>
              <a:t>Meetings</a:t>
            </a:r>
            <a:r>
              <a:rPr lang="it-IT" sz="2250" dirty="0">
                <a:effectLst/>
              </a:rPr>
              <a:t> with the project team are </a:t>
            </a:r>
            <a:r>
              <a:rPr lang="it-IT" sz="2250" dirty="0" err="1">
                <a:effectLst/>
              </a:rPr>
              <a:t>organized</a:t>
            </a:r>
            <a:r>
              <a:rPr lang="it-IT" sz="2250" dirty="0">
                <a:effectLst/>
              </a:rPr>
              <a:t> to </a:t>
            </a:r>
            <a:r>
              <a:rPr lang="it-IT" sz="2250" dirty="0" err="1">
                <a:effectLst/>
              </a:rPr>
              <a:t>review</a:t>
            </a:r>
            <a:r>
              <a:rPr lang="it-IT" sz="2250" dirty="0">
                <a:effectLst/>
              </a:rPr>
              <a:t> the </a:t>
            </a:r>
            <a:r>
              <a:rPr lang="it-IT" sz="2250" dirty="0" err="1">
                <a:effectLst/>
              </a:rPr>
              <a:t>current</a:t>
            </a:r>
            <a:r>
              <a:rPr lang="it-IT" sz="2250" dirty="0">
                <a:effectLst/>
              </a:rPr>
              <a:t> status of the </a:t>
            </a:r>
            <a:r>
              <a:rPr lang="it-IT" sz="2250" dirty="0" err="1">
                <a:effectLst/>
              </a:rPr>
              <a:t>project</a:t>
            </a:r>
            <a:r>
              <a:rPr lang="it-IT" sz="2250" dirty="0">
                <a:effectLst/>
              </a:rPr>
              <a:t> and the </a:t>
            </a:r>
            <a:r>
              <a:rPr lang="it-IT" sz="2250" dirty="0" err="1">
                <a:effectLst/>
              </a:rPr>
              <a:t>next</a:t>
            </a:r>
            <a:r>
              <a:rPr lang="it-IT" sz="2250" dirty="0">
                <a:effectLst/>
              </a:rPr>
              <a:t> </a:t>
            </a:r>
            <a:r>
              <a:rPr lang="it-IT" sz="2250" dirty="0" err="1">
                <a:effectLst/>
              </a:rPr>
              <a:t>steps</a:t>
            </a:r>
            <a:r>
              <a:rPr lang="it-IT" sz="2250" dirty="0">
                <a:effectLst/>
              </a:rPr>
              <a:t>. </a:t>
            </a:r>
            <a:endParaRPr lang="it-IT" sz="2250" i="1" dirty="0">
              <a:solidFill>
                <a:srgbClr val="B9ECBB"/>
              </a:solidFill>
              <a:effectLst/>
              <a:latin typeface="Century Gothic" panose="020B0502020202020204" pitchFamily="34" charset="0"/>
            </a:endParaRPr>
          </a:p>
        </p:txBody>
      </p:sp>
      <p:cxnSp>
        <p:nvCxnSpPr>
          <p:cNvPr id="5" name="Connettore 2 4">
            <a:extLst>
              <a:ext uri="{FF2B5EF4-FFF2-40B4-BE49-F238E27FC236}">
                <a16:creationId xmlns:a16="http://schemas.microsoft.com/office/drawing/2014/main" id="{4C33B61A-6815-8146-A27C-F31F2D3BE7BB}"/>
              </a:ext>
            </a:extLst>
          </p:cNvPr>
          <p:cNvCxnSpPr>
            <a:cxnSpLocks/>
          </p:cNvCxnSpPr>
          <p:nvPr/>
        </p:nvCxnSpPr>
        <p:spPr>
          <a:xfrm>
            <a:off x="1277471" y="1425388"/>
            <a:ext cx="6979023" cy="0"/>
          </a:xfrm>
          <a:prstGeom prst="straightConnector1">
            <a:avLst/>
          </a:prstGeom>
          <a:ln w="31750" cmpd="dbl">
            <a:solidFill>
              <a:srgbClr val="92D050"/>
            </a:solidFill>
            <a:headEnd type="none" w="med" len="med"/>
            <a:tailEnd type="oval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7" name="Immagine 2" descr="Immagine 2">
            <a:extLst>
              <a:ext uri="{FF2B5EF4-FFF2-40B4-BE49-F238E27FC236}">
                <a16:creationId xmlns:a16="http://schemas.microsoft.com/office/drawing/2014/main" id="{7493163E-C654-1A44-8326-C47249C78F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rcRect r="55877"/>
          <a:stretch>
            <a:fillRect/>
          </a:stretch>
        </p:blipFill>
        <p:spPr>
          <a:xfrm>
            <a:off x="8190944" y="465113"/>
            <a:ext cx="1514831" cy="143988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197625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 advAuto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2CB0F6F-F65A-B14C-BE2E-456E34736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0"/>
            <a:ext cx="9905998" cy="1905000"/>
          </a:xfrm>
        </p:spPr>
        <p:txBody>
          <a:bodyPr/>
          <a:lstStyle/>
          <a:p>
            <a:pPr algn="justLow">
              <a:spcBef>
                <a:spcPts val="600"/>
              </a:spcBef>
            </a:pPr>
            <a:r>
              <a:rPr lang="it-IT" dirty="0">
                <a:solidFill>
                  <a:srgbClr val="00B050"/>
                </a:solidFill>
              </a:rPr>
              <a:t>Control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205A28D-C646-D642-8E99-74360BE3E0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905000"/>
            <a:ext cx="9905998" cy="454958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sz="2400" b="1" dirty="0">
                <a:solidFill>
                  <a:schemeClr val="tx1">
                    <a:lumMod val="95000"/>
                  </a:schemeClr>
                </a:solidFill>
                <a:effectLst/>
              </a:rPr>
              <a:t>Project Control </a:t>
            </a:r>
            <a:r>
              <a:rPr lang="it-IT" sz="2400" b="1" dirty="0" err="1">
                <a:solidFill>
                  <a:schemeClr val="tx1">
                    <a:lumMod val="95000"/>
                  </a:schemeClr>
                </a:solidFill>
                <a:effectLst/>
              </a:rPr>
              <a:t>Phase</a:t>
            </a:r>
            <a:r>
              <a:rPr lang="it-IT" sz="2400" b="1" dirty="0">
                <a:solidFill>
                  <a:schemeClr val="tx1">
                    <a:lumMod val="95000"/>
                  </a:schemeClr>
                </a:solidFill>
                <a:effectLst/>
              </a:rPr>
              <a:t> </a:t>
            </a:r>
            <a:r>
              <a:rPr lang="it-IT" sz="2400" dirty="0" err="1">
                <a:solidFill>
                  <a:srgbClr val="92D050"/>
                </a:solidFill>
                <a:effectLst/>
              </a:rPr>
              <a:t>deals</a:t>
            </a:r>
            <a:r>
              <a:rPr lang="it-IT" sz="2400" dirty="0">
                <a:solidFill>
                  <a:srgbClr val="92D050"/>
                </a:solidFill>
                <a:effectLst/>
              </a:rPr>
              <a:t> with </a:t>
            </a:r>
            <a:r>
              <a:rPr lang="it-IT" sz="2400" dirty="0" err="1">
                <a:solidFill>
                  <a:srgbClr val="92D050"/>
                </a:solidFill>
                <a:effectLst/>
              </a:rPr>
              <a:t>measuring</a:t>
            </a:r>
            <a:r>
              <a:rPr lang="it-IT" sz="2400" dirty="0">
                <a:solidFill>
                  <a:srgbClr val="92D050"/>
                </a:solidFill>
                <a:effectLst/>
              </a:rPr>
              <a:t> the </a:t>
            </a:r>
            <a:r>
              <a:rPr lang="it-IT" sz="2400" dirty="0" err="1">
                <a:solidFill>
                  <a:srgbClr val="92D050"/>
                </a:solidFill>
                <a:effectLst/>
              </a:rPr>
              <a:t>project</a:t>
            </a:r>
            <a:r>
              <a:rPr lang="it-IT" sz="2400" dirty="0">
                <a:solidFill>
                  <a:srgbClr val="92D050"/>
                </a:solidFill>
                <a:effectLst/>
              </a:rPr>
              <a:t> performance and </a:t>
            </a:r>
            <a:r>
              <a:rPr lang="it-IT" sz="2400" dirty="0" err="1">
                <a:solidFill>
                  <a:srgbClr val="92D050"/>
                </a:solidFill>
                <a:effectLst/>
              </a:rPr>
              <a:t>progression</a:t>
            </a:r>
            <a:r>
              <a:rPr lang="it-IT" sz="2400" dirty="0">
                <a:solidFill>
                  <a:srgbClr val="92D050"/>
                </a:solidFill>
                <a:effectLst/>
              </a:rPr>
              <a:t> in </a:t>
            </a:r>
            <a:r>
              <a:rPr lang="it-IT" sz="2400" dirty="0" err="1">
                <a:solidFill>
                  <a:srgbClr val="92D050"/>
                </a:solidFill>
                <a:effectLst/>
              </a:rPr>
              <a:t>accordance</a:t>
            </a:r>
            <a:r>
              <a:rPr lang="it-IT" sz="2400" dirty="0">
                <a:solidFill>
                  <a:srgbClr val="92D050"/>
                </a:solidFill>
                <a:effectLst/>
              </a:rPr>
              <a:t> to the </a:t>
            </a:r>
            <a:r>
              <a:rPr lang="it-IT" sz="2400" dirty="0" err="1">
                <a:solidFill>
                  <a:srgbClr val="92D050"/>
                </a:solidFill>
                <a:effectLst/>
              </a:rPr>
              <a:t>project</a:t>
            </a:r>
            <a:r>
              <a:rPr lang="it-IT" sz="2400" dirty="0">
                <a:solidFill>
                  <a:srgbClr val="92D050"/>
                </a:solidFill>
                <a:effectLst/>
              </a:rPr>
              <a:t> </a:t>
            </a:r>
            <a:r>
              <a:rPr lang="it-IT" sz="2400" dirty="0" err="1">
                <a:solidFill>
                  <a:srgbClr val="92D050"/>
                </a:solidFill>
                <a:effectLst/>
              </a:rPr>
              <a:t>plan</a:t>
            </a:r>
            <a:r>
              <a:rPr lang="it-IT" sz="2400" dirty="0">
                <a:solidFill>
                  <a:srgbClr val="92D050"/>
                </a:solidFill>
                <a:effectLst/>
              </a:rPr>
              <a:t>. </a:t>
            </a:r>
          </a:p>
          <a:p>
            <a:pPr marL="0" indent="0" algn="just">
              <a:buNone/>
            </a:pPr>
            <a:r>
              <a:rPr lang="it-IT" sz="2400" dirty="0" err="1">
                <a:solidFill>
                  <a:srgbClr val="92D050"/>
                </a:solidFill>
                <a:effectLst/>
              </a:rPr>
              <a:t>Risk</a:t>
            </a:r>
            <a:r>
              <a:rPr lang="it-IT" sz="2400" dirty="0">
                <a:solidFill>
                  <a:srgbClr val="92D050"/>
                </a:solidFill>
                <a:effectLst/>
              </a:rPr>
              <a:t> and </a:t>
            </a:r>
            <a:r>
              <a:rPr lang="it-IT" sz="2400" dirty="0" err="1">
                <a:solidFill>
                  <a:srgbClr val="92D050"/>
                </a:solidFill>
                <a:effectLst/>
              </a:rPr>
              <a:t>Change</a:t>
            </a:r>
            <a:r>
              <a:rPr lang="it-IT" sz="2400" dirty="0">
                <a:solidFill>
                  <a:srgbClr val="92D050"/>
                </a:solidFill>
                <a:effectLst/>
              </a:rPr>
              <a:t> Management </a:t>
            </a:r>
            <a:r>
              <a:rPr lang="it-IT" sz="2400" dirty="0" err="1">
                <a:solidFill>
                  <a:srgbClr val="92D050"/>
                </a:solidFill>
                <a:effectLst/>
              </a:rPr>
              <a:t>Plans</a:t>
            </a:r>
            <a:r>
              <a:rPr lang="it-IT" sz="2400" dirty="0">
                <a:solidFill>
                  <a:srgbClr val="92D050"/>
                </a:solidFill>
                <a:effectLst/>
              </a:rPr>
              <a:t> </a:t>
            </a:r>
            <a:r>
              <a:rPr lang="it-IT" sz="2400" dirty="0" err="1">
                <a:solidFill>
                  <a:srgbClr val="92D050"/>
                </a:solidFill>
                <a:effectLst/>
              </a:rPr>
              <a:t>developed</a:t>
            </a:r>
            <a:r>
              <a:rPr lang="it-IT" sz="2400" dirty="0">
                <a:solidFill>
                  <a:srgbClr val="92D050"/>
                </a:solidFill>
                <a:effectLst/>
              </a:rPr>
              <a:t> </a:t>
            </a:r>
            <a:r>
              <a:rPr lang="it-IT" sz="2400" dirty="0" err="1">
                <a:solidFill>
                  <a:srgbClr val="92D050"/>
                </a:solidFill>
                <a:effectLst/>
              </a:rPr>
              <a:t>during</a:t>
            </a:r>
            <a:r>
              <a:rPr lang="it-IT" sz="2400" dirty="0">
                <a:solidFill>
                  <a:srgbClr val="92D050"/>
                </a:solidFill>
                <a:effectLst/>
              </a:rPr>
              <a:t> the Plan </a:t>
            </a:r>
            <a:r>
              <a:rPr lang="it-IT" sz="2400" dirty="0" err="1">
                <a:solidFill>
                  <a:srgbClr val="92D050"/>
                </a:solidFill>
                <a:effectLst/>
              </a:rPr>
              <a:t>Phase</a:t>
            </a:r>
            <a:r>
              <a:rPr lang="it-IT" sz="2400" dirty="0">
                <a:solidFill>
                  <a:srgbClr val="92D050"/>
                </a:solidFill>
                <a:effectLst/>
              </a:rPr>
              <a:t> are put to use </a:t>
            </a:r>
            <a:r>
              <a:rPr lang="it-IT" sz="2400" dirty="0" err="1">
                <a:solidFill>
                  <a:srgbClr val="92D050"/>
                </a:solidFill>
                <a:effectLst/>
              </a:rPr>
              <a:t>now</a:t>
            </a:r>
            <a:r>
              <a:rPr lang="it-IT" sz="2400" dirty="0">
                <a:solidFill>
                  <a:srgbClr val="92D050"/>
                </a:solidFill>
                <a:effectLst/>
              </a:rPr>
              <a:t> to </a:t>
            </a:r>
            <a:r>
              <a:rPr lang="it-IT" sz="2400" dirty="0" err="1">
                <a:solidFill>
                  <a:srgbClr val="92D050"/>
                </a:solidFill>
                <a:effectLst/>
              </a:rPr>
              <a:t>ensure</a:t>
            </a:r>
            <a:r>
              <a:rPr lang="it-IT" sz="2400" dirty="0">
                <a:solidFill>
                  <a:srgbClr val="92D050"/>
                </a:solidFill>
                <a:effectLst/>
              </a:rPr>
              <a:t> the success of the </a:t>
            </a:r>
            <a:r>
              <a:rPr lang="it-IT" sz="2400" dirty="0" err="1">
                <a:solidFill>
                  <a:srgbClr val="92D050"/>
                </a:solidFill>
                <a:effectLst/>
              </a:rPr>
              <a:t>project</a:t>
            </a:r>
            <a:r>
              <a:rPr lang="it-IT" sz="2400" dirty="0">
                <a:solidFill>
                  <a:srgbClr val="92D050"/>
                </a:solidFill>
                <a:effectLst/>
              </a:rPr>
              <a:t>. </a:t>
            </a:r>
          </a:p>
          <a:p>
            <a:pPr marL="0" indent="0" algn="just">
              <a:buNone/>
            </a:pPr>
            <a:r>
              <a:rPr lang="it-IT" sz="2400" dirty="0" err="1">
                <a:solidFill>
                  <a:srgbClr val="92D050"/>
                </a:solidFill>
                <a:effectLst/>
              </a:rPr>
              <a:t>If</a:t>
            </a:r>
            <a:r>
              <a:rPr lang="it-IT" sz="2400" dirty="0">
                <a:solidFill>
                  <a:srgbClr val="92D050"/>
                </a:solidFill>
                <a:effectLst/>
              </a:rPr>
              <a:t> </a:t>
            </a:r>
            <a:r>
              <a:rPr lang="it-IT" sz="2400" dirty="0" err="1">
                <a:solidFill>
                  <a:srgbClr val="92D050"/>
                </a:solidFill>
                <a:effectLst/>
              </a:rPr>
              <a:t>there</a:t>
            </a:r>
            <a:r>
              <a:rPr lang="it-IT" sz="2400" dirty="0">
                <a:solidFill>
                  <a:srgbClr val="92D050"/>
                </a:solidFill>
                <a:effectLst/>
              </a:rPr>
              <a:t> are </a:t>
            </a:r>
            <a:r>
              <a:rPr lang="it-IT" sz="2400" dirty="0" err="1">
                <a:solidFill>
                  <a:srgbClr val="92D050"/>
                </a:solidFill>
                <a:effectLst/>
              </a:rPr>
              <a:t>deviations</a:t>
            </a:r>
            <a:r>
              <a:rPr lang="it-IT" sz="2400" dirty="0">
                <a:solidFill>
                  <a:srgbClr val="92D050"/>
                </a:solidFill>
                <a:effectLst/>
              </a:rPr>
              <a:t> from the </a:t>
            </a:r>
            <a:r>
              <a:rPr lang="it-IT" sz="2400" dirty="0" err="1">
                <a:solidFill>
                  <a:srgbClr val="92D050"/>
                </a:solidFill>
                <a:effectLst/>
              </a:rPr>
              <a:t>project</a:t>
            </a:r>
            <a:r>
              <a:rPr lang="it-IT" sz="2400" dirty="0">
                <a:solidFill>
                  <a:srgbClr val="92D050"/>
                </a:solidFill>
                <a:effectLst/>
              </a:rPr>
              <a:t> </a:t>
            </a:r>
            <a:r>
              <a:rPr lang="it-IT" sz="2400" dirty="0" err="1">
                <a:solidFill>
                  <a:srgbClr val="92D050"/>
                </a:solidFill>
                <a:effectLst/>
              </a:rPr>
              <a:t>plan</a:t>
            </a:r>
            <a:r>
              <a:rPr lang="it-IT" sz="2400" dirty="0">
                <a:solidFill>
                  <a:srgbClr val="92D050"/>
                </a:solidFill>
                <a:effectLst/>
              </a:rPr>
              <a:t> </a:t>
            </a:r>
            <a:r>
              <a:rPr lang="it-IT" sz="2400" dirty="0" err="1">
                <a:solidFill>
                  <a:srgbClr val="92D050"/>
                </a:solidFill>
                <a:effectLst/>
              </a:rPr>
              <a:t>corrective</a:t>
            </a:r>
            <a:r>
              <a:rPr lang="it-IT" sz="2400" dirty="0">
                <a:solidFill>
                  <a:srgbClr val="92D050"/>
                </a:solidFill>
                <a:effectLst/>
              </a:rPr>
              <a:t> </a:t>
            </a:r>
            <a:r>
              <a:rPr lang="it-IT" sz="2400" dirty="0" err="1">
                <a:solidFill>
                  <a:srgbClr val="92D050"/>
                </a:solidFill>
                <a:effectLst/>
              </a:rPr>
              <a:t>actions</a:t>
            </a:r>
            <a:r>
              <a:rPr lang="it-IT" sz="2400" dirty="0">
                <a:solidFill>
                  <a:srgbClr val="92D050"/>
                </a:solidFill>
                <a:effectLst/>
              </a:rPr>
              <a:t> are </a:t>
            </a:r>
            <a:r>
              <a:rPr lang="it-IT" sz="2400" dirty="0" err="1">
                <a:solidFill>
                  <a:srgbClr val="92D050"/>
                </a:solidFill>
                <a:effectLst/>
              </a:rPr>
              <a:t>recommended</a:t>
            </a:r>
            <a:r>
              <a:rPr lang="it-IT" sz="2400" dirty="0">
                <a:solidFill>
                  <a:srgbClr val="92D050"/>
                </a:solidFill>
                <a:effectLst/>
              </a:rPr>
              <a:t> to </a:t>
            </a:r>
            <a:r>
              <a:rPr lang="it-IT" sz="2400" dirty="0" err="1">
                <a:solidFill>
                  <a:srgbClr val="92D050"/>
                </a:solidFill>
                <a:effectLst/>
              </a:rPr>
              <a:t>bring</a:t>
            </a:r>
            <a:r>
              <a:rPr lang="it-IT" sz="2400" dirty="0">
                <a:solidFill>
                  <a:srgbClr val="92D050"/>
                </a:solidFill>
                <a:effectLst/>
              </a:rPr>
              <a:t> the </a:t>
            </a:r>
            <a:r>
              <a:rPr lang="it-IT" sz="2400" dirty="0" err="1">
                <a:solidFill>
                  <a:srgbClr val="92D050"/>
                </a:solidFill>
                <a:effectLst/>
              </a:rPr>
              <a:t>project</a:t>
            </a:r>
            <a:r>
              <a:rPr lang="it-IT" sz="2400" dirty="0">
                <a:solidFill>
                  <a:srgbClr val="92D050"/>
                </a:solidFill>
                <a:effectLst/>
              </a:rPr>
              <a:t> back </a:t>
            </a:r>
            <a:r>
              <a:rPr lang="it-IT" sz="2400" dirty="0" err="1">
                <a:solidFill>
                  <a:srgbClr val="92D050"/>
                </a:solidFill>
                <a:effectLst/>
              </a:rPr>
              <a:t>into</a:t>
            </a:r>
            <a:r>
              <a:rPr lang="it-IT" sz="2400" dirty="0">
                <a:solidFill>
                  <a:srgbClr val="92D050"/>
                </a:solidFill>
                <a:effectLst/>
              </a:rPr>
              <a:t> </a:t>
            </a:r>
            <a:r>
              <a:rPr lang="it-IT" sz="2400" dirty="0" err="1">
                <a:solidFill>
                  <a:srgbClr val="92D050"/>
                </a:solidFill>
                <a:effectLst/>
              </a:rPr>
              <a:t>alignment</a:t>
            </a:r>
            <a:r>
              <a:rPr lang="it-IT" sz="2400" dirty="0">
                <a:solidFill>
                  <a:srgbClr val="92D050"/>
                </a:solidFill>
                <a:effectLst/>
              </a:rPr>
              <a:t> with the </a:t>
            </a:r>
            <a:r>
              <a:rPr lang="it-IT" sz="2400" dirty="0" err="1">
                <a:solidFill>
                  <a:srgbClr val="92D050"/>
                </a:solidFill>
                <a:effectLst/>
              </a:rPr>
              <a:t>project</a:t>
            </a:r>
            <a:r>
              <a:rPr lang="it-IT" sz="2400" dirty="0">
                <a:solidFill>
                  <a:srgbClr val="92D050"/>
                </a:solidFill>
                <a:effectLst/>
              </a:rPr>
              <a:t> </a:t>
            </a:r>
            <a:r>
              <a:rPr lang="it-IT" sz="2400" dirty="0" err="1">
                <a:solidFill>
                  <a:srgbClr val="92D050"/>
                </a:solidFill>
                <a:effectLst/>
              </a:rPr>
              <a:t>plan</a:t>
            </a:r>
            <a:r>
              <a:rPr lang="it-IT" sz="2400" dirty="0">
                <a:solidFill>
                  <a:srgbClr val="92D050"/>
                </a:solidFill>
                <a:effectLst/>
              </a:rPr>
              <a:t>. </a:t>
            </a:r>
          </a:p>
        </p:txBody>
      </p:sp>
      <p:cxnSp>
        <p:nvCxnSpPr>
          <p:cNvPr id="5" name="Connettore 2 4">
            <a:extLst>
              <a:ext uri="{FF2B5EF4-FFF2-40B4-BE49-F238E27FC236}">
                <a16:creationId xmlns:a16="http://schemas.microsoft.com/office/drawing/2014/main" id="{4C33B61A-6815-8146-A27C-F31F2D3BE7BB}"/>
              </a:ext>
            </a:extLst>
          </p:cNvPr>
          <p:cNvCxnSpPr>
            <a:cxnSpLocks/>
          </p:cNvCxnSpPr>
          <p:nvPr/>
        </p:nvCxnSpPr>
        <p:spPr>
          <a:xfrm>
            <a:off x="1277471" y="1425388"/>
            <a:ext cx="6979023" cy="0"/>
          </a:xfrm>
          <a:prstGeom prst="straightConnector1">
            <a:avLst/>
          </a:prstGeom>
          <a:ln w="31750" cmpd="dbl">
            <a:solidFill>
              <a:srgbClr val="92D050"/>
            </a:solidFill>
            <a:headEnd type="none" w="med" len="med"/>
            <a:tailEnd type="oval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7" name="Immagine 2" descr="Immagine 2">
            <a:extLst>
              <a:ext uri="{FF2B5EF4-FFF2-40B4-BE49-F238E27FC236}">
                <a16:creationId xmlns:a16="http://schemas.microsoft.com/office/drawing/2014/main" id="{7493163E-C654-1A44-8326-C47249C78F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rcRect r="55877"/>
          <a:stretch>
            <a:fillRect/>
          </a:stretch>
        </p:blipFill>
        <p:spPr>
          <a:xfrm>
            <a:off x="8190944" y="465113"/>
            <a:ext cx="1514831" cy="143988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898271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 advAuto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2CB0F6F-F65A-B14C-BE2E-456E34736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0"/>
            <a:ext cx="9905998" cy="1905000"/>
          </a:xfrm>
        </p:spPr>
        <p:txBody>
          <a:bodyPr/>
          <a:lstStyle/>
          <a:p>
            <a:pPr algn="justLow">
              <a:spcBef>
                <a:spcPts val="600"/>
              </a:spcBef>
            </a:pPr>
            <a:r>
              <a:rPr lang="it-IT" dirty="0">
                <a:solidFill>
                  <a:srgbClr val="00B050"/>
                </a:solidFill>
              </a:rPr>
              <a:t>Control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205A28D-C646-D642-8E99-74360BE3E0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425388"/>
            <a:ext cx="9905998" cy="5029200"/>
          </a:xfrm>
        </p:spPr>
        <p:txBody>
          <a:bodyPr>
            <a:normAutofit/>
          </a:bodyPr>
          <a:lstStyle/>
          <a:p>
            <a:pPr marL="0" indent="0" algn="just">
              <a:spcAft>
                <a:spcPts val="1200"/>
              </a:spcAft>
              <a:buNone/>
            </a:pPr>
            <a:r>
              <a:rPr lang="it-IT" sz="2400" dirty="0" err="1">
                <a:solidFill>
                  <a:srgbClr val="92D050"/>
                </a:solidFill>
                <a:effectLst/>
              </a:rPr>
              <a:t>Phase</a:t>
            </a:r>
            <a:r>
              <a:rPr lang="it-IT" sz="2400" dirty="0">
                <a:solidFill>
                  <a:srgbClr val="92D050"/>
                </a:solidFill>
                <a:effectLst/>
              </a:rPr>
              <a:t> </a:t>
            </a:r>
            <a:r>
              <a:rPr lang="it-IT" sz="2400" dirty="0" err="1">
                <a:solidFill>
                  <a:srgbClr val="92D050"/>
                </a:solidFill>
                <a:effectLst/>
              </a:rPr>
              <a:t>activities</a:t>
            </a:r>
            <a:r>
              <a:rPr lang="it-IT" sz="2400" dirty="0">
                <a:solidFill>
                  <a:srgbClr val="92D050"/>
                </a:solidFill>
                <a:effectLst/>
              </a:rPr>
              <a:t>:</a:t>
            </a:r>
          </a:p>
          <a:p>
            <a:pPr algn="just">
              <a:buClr>
                <a:srgbClr val="92D050"/>
              </a:buClr>
            </a:pPr>
            <a:r>
              <a:rPr lang="it-IT" sz="2200" dirty="0" err="1">
                <a:effectLst/>
              </a:rPr>
              <a:t>Provide</a:t>
            </a:r>
            <a:r>
              <a:rPr lang="it-IT" sz="2200" dirty="0">
                <a:effectLst/>
              </a:rPr>
              <a:t> Regular Status Reports </a:t>
            </a:r>
            <a:r>
              <a:rPr lang="it-IT" sz="2200" dirty="0" err="1">
                <a:effectLst/>
              </a:rPr>
              <a:t>as</a:t>
            </a:r>
            <a:r>
              <a:rPr lang="it-IT" sz="2200" dirty="0">
                <a:effectLst/>
              </a:rPr>
              <a:t> </a:t>
            </a:r>
            <a:r>
              <a:rPr lang="it-IT" sz="2200" dirty="0" err="1">
                <a:effectLst/>
              </a:rPr>
              <a:t>outlined</a:t>
            </a:r>
            <a:r>
              <a:rPr lang="it-IT" sz="2200" dirty="0">
                <a:effectLst/>
              </a:rPr>
              <a:t> in the Communications Plan</a:t>
            </a:r>
          </a:p>
          <a:p>
            <a:pPr marL="457200" lvl="1" indent="0" algn="just">
              <a:buClr>
                <a:srgbClr val="92D050"/>
              </a:buClr>
              <a:buNone/>
            </a:pPr>
            <a:r>
              <a:rPr lang="it-IT" dirty="0">
                <a:solidFill>
                  <a:srgbClr val="92D050"/>
                </a:solidFill>
                <a:effectLst/>
              </a:rPr>
              <a:t>The </a:t>
            </a:r>
            <a:r>
              <a:rPr lang="it-IT" dirty="0" err="1">
                <a:solidFill>
                  <a:srgbClr val="92D050"/>
                </a:solidFill>
                <a:effectLst/>
              </a:rPr>
              <a:t>key</a:t>
            </a:r>
            <a:r>
              <a:rPr lang="it-IT" dirty="0">
                <a:solidFill>
                  <a:srgbClr val="92D050"/>
                </a:solidFill>
                <a:effectLst/>
              </a:rPr>
              <a:t> </a:t>
            </a:r>
            <a:r>
              <a:rPr lang="it-IT" dirty="0" err="1">
                <a:solidFill>
                  <a:srgbClr val="92D050"/>
                </a:solidFill>
                <a:effectLst/>
              </a:rPr>
              <a:t>is</a:t>
            </a:r>
            <a:r>
              <a:rPr lang="it-IT" dirty="0">
                <a:solidFill>
                  <a:srgbClr val="92D050"/>
                </a:solidFill>
                <a:effectLst/>
              </a:rPr>
              <a:t> to </a:t>
            </a:r>
            <a:r>
              <a:rPr lang="it-IT" dirty="0" err="1">
                <a:solidFill>
                  <a:srgbClr val="92D050"/>
                </a:solidFill>
                <a:effectLst/>
              </a:rPr>
              <a:t>keep</a:t>
            </a:r>
            <a:r>
              <a:rPr lang="it-IT" dirty="0">
                <a:solidFill>
                  <a:srgbClr val="92D050"/>
                </a:solidFill>
                <a:effectLst/>
              </a:rPr>
              <a:t> the </a:t>
            </a:r>
            <a:r>
              <a:rPr lang="it-IT" dirty="0" err="1">
                <a:solidFill>
                  <a:srgbClr val="92D050"/>
                </a:solidFill>
                <a:effectLst/>
              </a:rPr>
              <a:t>receivers</a:t>
            </a:r>
            <a:r>
              <a:rPr lang="it-IT" dirty="0">
                <a:solidFill>
                  <a:srgbClr val="92D050"/>
                </a:solidFill>
                <a:effectLst/>
              </a:rPr>
              <a:t> of the reports </a:t>
            </a:r>
            <a:r>
              <a:rPr lang="it-IT" dirty="0" err="1">
                <a:solidFill>
                  <a:srgbClr val="92D050"/>
                </a:solidFill>
                <a:effectLst/>
              </a:rPr>
              <a:t>as</a:t>
            </a:r>
            <a:r>
              <a:rPr lang="it-IT" dirty="0">
                <a:solidFill>
                  <a:srgbClr val="92D050"/>
                </a:solidFill>
                <a:effectLst/>
              </a:rPr>
              <a:t> the </a:t>
            </a:r>
            <a:r>
              <a:rPr lang="it-IT" dirty="0" err="1">
                <a:solidFill>
                  <a:srgbClr val="92D050"/>
                </a:solidFill>
                <a:effectLst/>
              </a:rPr>
              <a:t>focal</a:t>
            </a:r>
            <a:r>
              <a:rPr lang="it-IT" dirty="0">
                <a:solidFill>
                  <a:srgbClr val="92D050"/>
                </a:solidFill>
                <a:effectLst/>
              </a:rPr>
              <a:t> </a:t>
            </a:r>
            <a:r>
              <a:rPr lang="it-IT" dirty="0" err="1">
                <a:solidFill>
                  <a:srgbClr val="92D050"/>
                </a:solidFill>
                <a:effectLst/>
              </a:rPr>
              <a:t>point</a:t>
            </a:r>
            <a:r>
              <a:rPr lang="it-IT" dirty="0">
                <a:solidFill>
                  <a:srgbClr val="92D050"/>
                </a:solidFill>
                <a:effectLst/>
              </a:rPr>
              <a:t>, </a:t>
            </a:r>
            <a:r>
              <a:rPr lang="it-IT" dirty="0" err="1">
                <a:solidFill>
                  <a:srgbClr val="92D050"/>
                </a:solidFill>
                <a:effectLst/>
              </a:rPr>
              <a:t>communicating</a:t>
            </a:r>
            <a:r>
              <a:rPr lang="it-IT" dirty="0">
                <a:solidFill>
                  <a:srgbClr val="92D050"/>
                </a:solidFill>
                <a:effectLst/>
              </a:rPr>
              <a:t> the information </a:t>
            </a:r>
            <a:r>
              <a:rPr lang="it-IT" dirty="0" err="1">
                <a:solidFill>
                  <a:srgbClr val="92D050"/>
                </a:solidFill>
                <a:effectLst/>
              </a:rPr>
              <a:t>that</a:t>
            </a:r>
            <a:r>
              <a:rPr lang="it-IT" dirty="0">
                <a:solidFill>
                  <a:srgbClr val="92D050"/>
                </a:solidFill>
                <a:effectLst/>
              </a:rPr>
              <a:t> </a:t>
            </a:r>
            <a:r>
              <a:rPr lang="it-IT" dirty="0" err="1">
                <a:solidFill>
                  <a:srgbClr val="92D050"/>
                </a:solidFill>
                <a:effectLst/>
              </a:rPr>
              <a:t>will</a:t>
            </a:r>
            <a:r>
              <a:rPr lang="it-IT" dirty="0">
                <a:solidFill>
                  <a:srgbClr val="92D050"/>
                </a:solidFill>
                <a:effectLst/>
              </a:rPr>
              <a:t> be </a:t>
            </a:r>
            <a:r>
              <a:rPr lang="it-IT" dirty="0" err="1">
                <a:solidFill>
                  <a:srgbClr val="92D050"/>
                </a:solidFill>
                <a:effectLst/>
              </a:rPr>
              <a:t>most</a:t>
            </a:r>
            <a:r>
              <a:rPr lang="it-IT" dirty="0">
                <a:solidFill>
                  <a:srgbClr val="92D050"/>
                </a:solidFill>
                <a:effectLst/>
              </a:rPr>
              <a:t> </a:t>
            </a:r>
            <a:r>
              <a:rPr lang="it-IT" dirty="0" err="1">
                <a:solidFill>
                  <a:srgbClr val="92D050"/>
                </a:solidFill>
                <a:effectLst/>
              </a:rPr>
              <a:t>helpful</a:t>
            </a:r>
            <a:r>
              <a:rPr lang="it-IT" dirty="0">
                <a:solidFill>
                  <a:srgbClr val="92D050"/>
                </a:solidFill>
                <a:effectLst/>
              </a:rPr>
              <a:t> to </a:t>
            </a:r>
            <a:r>
              <a:rPr lang="it-IT" dirty="0" err="1">
                <a:solidFill>
                  <a:srgbClr val="92D050"/>
                </a:solidFill>
                <a:effectLst/>
              </a:rPr>
              <a:t>them</a:t>
            </a:r>
            <a:r>
              <a:rPr lang="it-IT" dirty="0">
                <a:solidFill>
                  <a:srgbClr val="92D050"/>
                </a:solidFill>
                <a:effectLst/>
              </a:rPr>
              <a:t>: the </a:t>
            </a:r>
            <a:r>
              <a:rPr lang="it-IT" dirty="0" err="1">
                <a:solidFill>
                  <a:srgbClr val="92D050"/>
                </a:solidFill>
                <a:effectLst/>
              </a:rPr>
              <a:t>true</a:t>
            </a:r>
            <a:r>
              <a:rPr lang="it-IT" dirty="0">
                <a:solidFill>
                  <a:srgbClr val="92D050"/>
                </a:solidFill>
                <a:effectLst/>
              </a:rPr>
              <a:t> status of the </a:t>
            </a:r>
            <a:r>
              <a:rPr lang="it-IT" dirty="0" err="1">
                <a:solidFill>
                  <a:srgbClr val="92D050"/>
                </a:solidFill>
                <a:effectLst/>
              </a:rPr>
              <a:t>project</a:t>
            </a:r>
            <a:r>
              <a:rPr lang="it-IT" dirty="0">
                <a:solidFill>
                  <a:srgbClr val="92D050"/>
                </a:solidFill>
                <a:effectLst/>
              </a:rPr>
              <a:t>, </a:t>
            </a:r>
            <a:r>
              <a:rPr lang="it-IT" dirty="0" err="1">
                <a:solidFill>
                  <a:srgbClr val="92D050"/>
                </a:solidFill>
                <a:effectLst/>
              </a:rPr>
              <a:t>including</a:t>
            </a:r>
            <a:r>
              <a:rPr lang="it-IT" dirty="0">
                <a:solidFill>
                  <a:srgbClr val="92D050"/>
                </a:solidFill>
                <a:effectLst/>
              </a:rPr>
              <a:t> </a:t>
            </a:r>
            <a:r>
              <a:rPr lang="it-IT" dirty="0" err="1">
                <a:solidFill>
                  <a:srgbClr val="92D050"/>
                </a:solidFill>
                <a:effectLst/>
              </a:rPr>
              <a:t>accomplishment</a:t>
            </a:r>
            <a:r>
              <a:rPr lang="it-IT" dirty="0">
                <a:solidFill>
                  <a:srgbClr val="92D050"/>
                </a:solidFill>
                <a:effectLst/>
              </a:rPr>
              <a:t>, </a:t>
            </a:r>
            <a:r>
              <a:rPr lang="it-IT" dirty="0" err="1">
                <a:solidFill>
                  <a:srgbClr val="92D050"/>
                </a:solidFill>
                <a:effectLst/>
              </a:rPr>
              <a:t>issues</a:t>
            </a:r>
            <a:r>
              <a:rPr lang="it-IT" dirty="0">
                <a:solidFill>
                  <a:srgbClr val="92D050"/>
                </a:solidFill>
                <a:effectLst/>
              </a:rPr>
              <a:t>, </a:t>
            </a:r>
            <a:r>
              <a:rPr lang="it-IT" dirty="0" err="1">
                <a:solidFill>
                  <a:srgbClr val="92D050"/>
                </a:solidFill>
                <a:effectLst/>
              </a:rPr>
              <a:t>risks</a:t>
            </a:r>
            <a:r>
              <a:rPr lang="it-IT" dirty="0">
                <a:solidFill>
                  <a:srgbClr val="92D050"/>
                </a:solidFill>
                <a:effectLst/>
              </a:rPr>
              <a:t>, scope </a:t>
            </a:r>
            <a:r>
              <a:rPr lang="it-IT" dirty="0" err="1">
                <a:solidFill>
                  <a:srgbClr val="92D050"/>
                </a:solidFill>
                <a:effectLst/>
              </a:rPr>
              <a:t>changes</a:t>
            </a:r>
            <a:r>
              <a:rPr lang="it-IT" dirty="0">
                <a:solidFill>
                  <a:srgbClr val="92D050"/>
                </a:solidFill>
                <a:effectLst/>
              </a:rPr>
              <a:t>, and so on.</a:t>
            </a:r>
            <a:endParaRPr lang="it-IT" sz="2200" dirty="0">
              <a:solidFill>
                <a:srgbClr val="92D050"/>
              </a:solidFill>
              <a:effectLst/>
            </a:endParaRPr>
          </a:p>
          <a:p>
            <a:pPr algn="just">
              <a:buClr>
                <a:srgbClr val="92D050"/>
              </a:buClr>
            </a:pPr>
            <a:r>
              <a:rPr lang="it-IT" sz="2200" dirty="0" err="1">
                <a:effectLst/>
              </a:rPr>
              <a:t>Track</a:t>
            </a:r>
            <a:r>
              <a:rPr lang="it-IT" sz="2200" dirty="0">
                <a:effectLst/>
              </a:rPr>
              <a:t> and </a:t>
            </a:r>
            <a:r>
              <a:rPr lang="it-IT" sz="2200" dirty="0" err="1">
                <a:effectLst/>
              </a:rPr>
              <a:t>Manage</a:t>
            </a:r>
            <a:r>
              <a:rPr lang="it-IT" sz="2200" dirty="0">
                <a:effectLst/>
              </a:rPr>
              <a:t> Project </a:t>
            </a:r>
            <a:r>
              <a:rPr lang="it-IT" sz="2200" dirty="0" err="1">
                <a:effectLst/>
              </a:rPr>
              <a:t>Issues</a:t>
            </a:r>
            <a:r>
              <a:rPr lang="it-IT" sz="2200" dirty="0">
                <a:effectLst/>
              </a:rPr>
              <a:t> and </a:t>
            </a:r>
            <a:r>
              <a:rPr lang="it-IT" sz="2200" dirty="0" err="1">
                <a:effectLst/>
              </a:rPr>
              <a:t>Risks</a:t>
            </a:r>
            <a:endParaRPr lang="it-IT" sz="2200" dirty="0">
              <a:effectLst/>
            </a:endParaRPr>
          </a:p>
          <a:p>
            <a:pPr marL="457200" lvl="1" indent="0" algn="just">
              <a:buClr>
                <a:srgbClr val="92D050"/>
              </a:buClr>
              <a:buNone/>
            </a:pPr>
            <a:r>
              <a:rPr lang="it-IT" dirty="0" err="1">
                <a:solidFill>
                  <a:srgbClr val="92D050"/>
                </a:solidFill>
                <a:effectLst/>
              </a:rPr>
              <a:t>Maintain</a:t>
            </a:r>
            <a:r>
              <a:rPr lang="it-IT" dirty="0">
                <a:solidFill>
                  <a:srgbClr val="92D050"/>
                </a:solidFill>
                <a:effectLst/>
              </a:rPr>
              <a:t> a complete </a:t>
            </a:r>
            <a:r>
              <a:rPr lang="it-IT" dirty="0" err="1">
                <a:solidFill>
                  <a:srgbClr val="92D050"/>
                </a:solidFill>
                <a:effectLst/>
              </a:rPr>
              <a:t>tracking</a:t>
            </a:r>
            <a:r>
              <a:rPr lang="it-IT" dirty="0">
                <a:solidFill>
                  <a:srgbClr val="92D050"/>
                </a:solidFill>
                <a:effectLst/>
              </a:rPr>
              <a:t> log for </a:t>
            </a:r>
            <a:r>
              <a:rPr lang="it-IT" dirty="0" err="1">
                <a:solidFill>
                  <a:srgbClr val="92D050"/>
                </a:solidFill>
                <a:effectLst/>
              </a:rPr>
              <a:t>all</a:t>
            </a:r>
            <a:r>
              <a:rPr lang="it-IT" dirty="0">
                <a:solidFill>
                  <a:srgbClr val="92D050"/>
                </a:solidFill>
                <a:effectLst/>
              </a:rPr>
              <a:t> </a:t>
            </a:r>
            <a:r>
              <a:rPr lang="it-IT" dirty="0" err="1">
                <a:solidFill>
                  <a:srgbClr val="92D050"/>
                </a:solidFill>
                <a:effectLst/>
              </a:rPr>
              <a:t>issues</a:t>
            </a:r>
            <a:r>
              <a:rPr lang="it-IT" dirty="0">
                <a:solidFill>
                  <a:srgbClr val="92D050"/>
                </a:solidFill>
                <a:effectLst/>
              </a:rPr>
              <a:t> and </a:t>
            </a:r>
            <a:r>
              <a:rPr lang="it-IT" dirty="0" err="1">
                <a:solidFill>
                  <a:srgbClr val="92D050"/>
                </a:solidFill>
                <a:effectLst/>
              </a:rPr>
              <a:t>risks</a:t>
            </a:r>
            <a:r>
              <a:rPr lang="it-IT" dirty="0">
                <a:solidFill>
                  <a:srgbClr val="92D050"/>
                </a:solidFill>
                <a:effectLst/>
              </a:rPr>
              <a:t>, </a:t>
            </a:r>
            <a:r>
              <a:rPr lang="it-IT" dirty="0" err="1">
                <a:solidFill>
                  <a:srgbClr val="92D050"/>
                </a:solidFill>
                <a:effectLst/>
              </a:rPr>
              <a:t>including</a:t>
            </a:r>
            <a:r>
              <a:rPr lang="it-IT" dirty="0">
                <a:solidFill>
                  <a:srgbClr val="92D050"/>
                </a:solidFill>
                <a:effectLst/>
              </a:rPr>
              <a:t> </a:t>
            </a:r>
            <a:r>
              <a:rPr lang="it-IT" dirty="0" err="1">
                <a:solidFill>
                  <a:srgbClr val="92D050"/>
                </a:solidFill>
                <a:effectLst/>
              </a:rPr>
              <a:t>those</a:t>
            </a:r>
            <a:r>
              <a:rPr lang="it-IT" dirty="0">
                <a:solidFill>
                  <a:srgbClr val="92D050"/>
                </a:solidFill>
                <a:effectLst/>
              </a:rPr>
              <a:t> </a:t>
            </a:r>
            <a:r>
              <a:rPr lang="it-IT" dirty="0" err="1">
                <a:solidFill>
                  <a:srgbClr val="92D050"/>
                </a:solidFill>
                <a:effectLst/>
              </a:rPr>
              <a:t>that</a:t>
            </a:r>
            <a:r>
              <a:rPr lang="it-IT" dirty="0">
                <a:solidFill>
                  <a:srgbClr val="92D050"/>
                </a:solidFill>
                <a:effectLst/>
              </a:rPr>
              <a:t> </a:t>
            </a:r>
            <a:r>
              <a:rPr lang="it-IT" dirty="0" err="1">
                <a:solidFill>
                  <a:srgbClr val="92D050"/>
                </a:solidFill>
                <a:effectLst/>
              </a:rPr>
              <a:t>have</a:t>
            </a:r>
            <a:r>
              <a:rPr lang="it-IT" dirty="0">
                <a:solidFill>
                  <a:srgbClr val="92D050"/>
                </a:solidFill>
                <a:effectLst/>
              </a:rPr>
              <a:t> </a:t>
            </a:r>
            <a:r>
              <a:rPr lang="it-IT" dirty="0" err="1">
                <a:solidFill>
                  <a:srgbClr val="92D050"/>
                </a:solidFill>
                <a:effectLst/>
              </a:rPr>
              <a:t>been</a:t>
            </a:r>
            <a:r>
              <a:rPr lang="it-IT" dirty="0">
                <a:solidFill>
                  <a:srgbClr val="92D050"/>
                </a:solidFill>
                <a:effectLst/>
              </a:rPr>
              <a:t> </a:t>
            </a:r>
            <a:r>
              <a:rPr lang="it-IT" dirty="0" err="1">
                <a:solidFill>
                  <a:srgbClr val="92D050"/>
                </a:solidFill>
                <a:effectLst/>
              </a:rPr>
              <a:t>resolved</a:t>
            </a:r>
            <a:r>
              <a:rPr lang="it-IT" dirty="0">
                <a:solidFill>
                  <a:srgbClr val="92D050"/>
                </a:solidFill>
                <a:effectLst/>
              </a:rPr>
              <a:t>.</a:t>
            </a:r>
            <a:endParaRPr lang="it-IT" sz="2200" dirty="0">
              <a:solidFill>
                <a:srgbClr val="92D050"/>
              </a:solidFill>
              <a:effectLst/>
            </a:endParaRPr>
          </a:p>
          <a:p>
            <a:pPr algn="just">
              <a:buClr>
                <a:srgbClr val="92D050"/>
              </a:buClr>
            </a:pPr>
            <a:r>
              <a:rPr lang="it-IT" sz="2200" dirty="0" err="1">
                <a:effectLst/>
              </a:rPr>
              <a:t>Conduct</a:t>
            </a:r>
            <a:r>
              <a:rPr lang="it-IT" sz="2200" dirty="0">
                <a:effectLst/>
              </a:rPr>
              <a:t> Project </a:t>
            </a:r>
            <a:r>
              <a:rPr lang="it-IT" sz="2200" dirty="0" err="1">
                <a:effectLst/>
              </a:rPr>
              <a:t>Change</a:t>
            </a:r>
            <a:r>
              <a:rPr lang="it-IT" sz="2200" dirty="0">
                <a:effectLst/>
              </a:rPr>
              <a:t> Management</a:t>
            </a:r>
          </a:p>
          <a:p>
            <a:pPr marL="457200" lvl="1" indent="0" algn="just">
              <a:buClr>
                <a:srgbClr val="92D050"/>
              </a:buClr>
              <a:buNone/>
            </a:pPr>
            <a:r>
              <a:rPr lang="it-IT" dirty="0" err="1">
                <a:solidFill>
                  <a:srgbClr val="92D050"/>
                </a:solidFill>
                <a:effectLst/>
              </a:rPr>
              <a:t>Track</a:t>
            </a:r>
            <a:r>
              <a:rPr lang="it-IT" dirty="0">
                <a:solidFill>
                  <a:srgbClr val="92D050"/>
                </a:solidFill>
                <a:effectLst/>
              </a:rPr>
              <a:t> </a:t>
            </a:r>
            <a:r>
              <a:rPr lang="it-IT" dirty="0" err="1">
                <a:solidFill>
                  <a:srgbClr val="92D050"/>
                </a:solidFill>
                <a:effectLst/>
              </a:rPr>
              <a:t>project</a:t>
            </a:r>
            <a:r>
              <a:rPr lang="it-IT" dirty="0">
                <a:solidFill>
                  <a:srgbClr val="92D050"/>
                </a:solidFill>
                <a:effectLst/>
              </a:rPr>
              <a:t> </a:t>
            </a:r>
            <a:r>
              <a:rPr lang="it-IT" dirty="0" err="1">
                <a:solidFill>
                  <a:srgbClr val="92D050"/>
                </a:solidFill>
                <a:effectLst/>
              </a:rPr>
              <a:t>change</a:t>
            </a:r>
            <a:r>
              <a:rPr lang="it-IT" dirty="0">
                <a:solidFill>
                  <a:srgbClr val="92D050"/>
                </a:solidFill>
                <a:effectLst/>
              </a:rPr>
              <a:t> control </a:t>
            </a:r>
            <a:r>
              <a:rPr lang="it-IT" dirty="0" err="1">
                <a:solidFill>
                  <a:srgbClr val="92D050"/>
                </a:solidFill>
                <a:effectLst/>
              </a:rPr>
              <a:t>requests</a:t>
            </a:r>
            <a:r>
              <a:rPr lang="it-IT" dirty="0">
                <a:solidFill>
                  <a:srgbClr val="92D050"/>
                </a:solidFill>
                <a:effectLst/>
              </a:rPr>
              <a:t> </a:t>
            </a:r>
            <a:r>
              <a:rPr lang="it-IT" dirty="0" err="1">
                <a:solidFill>
                  <a:srgbClr val="92D050"/>
                </a:solidFill>
                <a:effectLst/>
              </a:rPr>
              <a:t>required</a:t>
            </a:r>
            <a:r>
              <a:rPr lang="it-IT" dirty="0">
                <a:solidFill>
                  <a:srgbClr val="92D050"/>
                </a:solidFill>
                <a:effectLst/>
              </a:rPr>
              <a:t> for scope </a:t>
            </a:r>
            <a:r>
              <a:rPr lang="it-IT" dirty="0" err="1">
                <a:solidFill>
                  <a:srgbClr val="92D050"/>
                </a:solidFill>
                <a:effectLst/>
              </a:rPr>
              <a:t>changes</a:t>
            </a:r>
            <a:r>
              <a:rPr lang="it-IT" dirty="0">
                <a:solidFill>
                  <a:srgbClr val="92D050"/>
                </a:solidFill>
                <a:effectLst/>
              </a:rPr>
              <a:t> from the </a:t>
            </a:r>
            <a:r>
              <a:rPr lang="it-IT" dirty="0" err="1">
                <a:solidFill>
                  <a:srgbClr val="92D050"/>
                </a:solidFill>
                <a:effectLst/>
              </a:rPr>
              <a:t>initial</a:t>
            </a:r>
            <a:r>
              <a:rPr lang="it-IT" dirty="0">
                <a:solidFill>
                  <a:srgbClr val="92D050"/>
                </a:solidFill>
                <a:effectLst/>
              </a:rPr>
              <a:t> </a:t>
            </a:r>
            <a:r>
              <a:rPr lang="it-IT" dirty="0" err="1">
                <a:solidFill>
                  <a:srgbClr val="92D050"/>
                </a:solidFill>
                <a:effectLst/>
              </a:rPr>
              <a:t>plan</a:t>
            </a:r>
            <a:r>
              <a:rPr lang="it-IT" dirty="0">
                <a:solidFill>
                  <a:srgbClr val="92D050"/>
                </a:solidFill>
                <a:effectLst/>
              </a:rPr>
              <a:t> and </a:t>
            </a:r>
            <a:r>
              <a:rPr lang="it-IT" dirty="0" err="1">
                <a:solidFill>
                  <a:srgbClr val="92D050"/>
                </a:solidFill>
                <a:effectLst/>
              </a:rPr>
              <a:t>seek</a:t>
            </a:r>
            <a:r>
              <a:rPr lang="it-IT" dirty="0">
                <a:solidFill>
                  <a:srgbClr val="92D050"/>
                </a:solidFill>
                <a:effectLst/>
              </a:rPr>
              <a:t> </a:t>
            </a:r>
            <a:r>
              <a:rPr lang="it-IT" dirty="0" err="1">
                <a:solidFill>
                  <a:srgbClr val="92D050"/>
                </a:solidFill>
                <a:effectLst/>
              </a:rPr>
              <a:t>authorization</a:t>
            </a:r>
            <a:r>
              <a:rPr lang="it-IT" dirty="0">
                <a:solidFill>
                  <a:srgbClr val="92D050"/>
                </a:solidFill>
                <a:effectLst/>
              </a:rPr>
              <a:t> from </a:t>
            </a:r>
            <a:r>
              <a:rPr lang="it-IT" dirty="0" err="1">
                <a:solidFill>
                  <a:srgbClr val="92D050"/>
                </a:solidFill>
                <a:effectLst/>
              </a:rPr>
              <a:t>relevant</a:t>
            </a:r>
            <a:r>
              <a:rPr lang="it-IT" dirty="0">
                <a:solidFill>
                  <a:srgbClr val="92D050"/>
                </a:solidFill>
                <a:effectLst/>
              </a:rPr>
              <a:t> </a:t>
            </a:r>
            <a:r>
              <a:rPr lang="it-IT" dirty="0" err="1">
                <a:solidFill>
                  <a:srgbClr val="92D050"/>
                </a:solidFill>
                <a:effectLst/>
              </a:rPr>
              <a:t>stakeholders</a:t>
            </a:r>
            <a:r>
              <a:rPr lang="it-IT" dirty="0">
                <a:solidFill>
                  <a:srgbClr val="92D050"/>
                </a:solidFill>
                <a:effectLst/>
              </a:rPr>
              <a:t>.</a:t>
            </a:r>
            <a:endParaRPr lang="it-IT" sz="2000" dirty="0">
              <a:solidFill>
                <a:srgbClr val="92D050"/>
              </a:solidFill>
              <a:effectLst/>
            </a:endParaRPr>
          </a:p>
        </p:txBody>
      </p:sp>
      <p:cxnSp>
        <p:nvCxnSpPr>
          <p:cNvPr id="5" name="Connettore 2 4">
            <a:extLst>
              <a:ext uri="{FF2B5EF4-FFF2-40B4-BE49-F238E27FC236}">
                <a16:creationId xmlns:a16="http://schemas.microsoft.com/office/drawing/2014/main" id="{4C33B61A-6815-8146-A27C-F31F2D3BE7BB}"/>
              </a:ext>
            </a:extLst>
          </p:cNvPr>
          <p:cNvCxnSpPr>
            <a:cxnSpLocks/>
          </p:cNvCxnSpPr>
          <p:nvPr/>
        </p:nvCxnSpPr>
        <p:spPr>
          <a:xfrm>
            <a:off x="1277471" y="1425388"/>
            <a:ext cx="6979023" cy="0"/>
          </a:xfrm>
          <a:prstGeom prst="straightConnector1">
            <a:avLst/>
          </a:prstGeom>
          <a:ln w="31750" cmpd="dbl">
            <a:solidFill>
              <a:srgbClr val="92D050"/>
            </a:solidFill>
            <a:headEnd type="none" w="med" len="med"/>
            <a:tailEnd type="oval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7" name="Immagine 2" descr="Immagine 2">
            <a:extLst>
              <a:ext uri="{FF2B5EF4-FFF2-40B4-BE49-F238E27FC236}">
                <a16:creationId xmlns:a16="http://schemas.microsoft.com/office/drawing/2014/main" id="{7493163E-C654-1A44-8326-C47249C78F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rcRect r="55877"/>
          <a:stretch>
            <a:fillRect/>
          </a:stretch>
        </p:blipFill>
        <p:spPr>
          <a:xfrm>
            <a:off x="8190944" y="465113"/>
            <a:ext cx="1514831" cy="143988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163528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 advAuto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2CB0F6F-F65A-B14C-BE2E-456E34736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0"/>
            <a:ext cx="9905998" cy="1905000"/>
          </a:xfrm>
        </p:spPr>
        <p:txBody>
          <a:bodyPr/>
          <a:lstStyle/>
          <a:p>
            <a:pPr algn="justLow">
              <a:spcBef>
                <a:spcPts val="600"/>
              </a:spcBef>
            </a:pPr>
            <a:r>
              <a:rPr lang="it-IT" dirty="0" err="1">
                <a:solidFill>
                  <a:srgbClr val="00B050"/>
                </a:solidFill>
              </a:rPr>
              <a:t>Closure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205A28D-C646-D642-8E99-74360BE3E0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905000"/>
            <a:ext cx="9905998" cy="454958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sz="2400" dirty="0">
                <a:effectLst/>
              </a:rPr>
              <a:t>The </a:t>
            </a:r>
            <a:r>
              <a:rPr lang="it-IT" sz="2400" b="1" dirty="0">
                <a:solidFill>
                  <a:srgbClr val="00B050"/>
                </a:solidFill>
                <a:effectLst/>
              </a:rPr>
              <a:t>Project </a:t>
            </a:r>
            <a:r>
              <a:rPr lang="it-IT" sz="2400" b="1" dirty="0" err="1">
                <a:solidFill>
                  <a:srgbClr val="00B050"/>
                </a:solidFill>
                <a:effectLst/>
              </a:rPr>
              <a:t>Closure</a:t>
            </a:r>
            <a:r>
              <a:rPr lang="it-IT" sz="2400" b="1" dirty="0">
                <a:solidFill>
                  <a:srgbClr val="00B050"/>
                </a:solidFill>
                <a:effectLst/>
              </a:rPr>
              <a:t> </a:t>
            </a:r>
            <a:r>
              <a:rPr lang="it-IT" sz="2400" b="1" dirty="0" err="1">
                <a:solidFill>
                  <a:srgbClr val="00B050"/>
                </a:solidFill>
                <a:effectLst/>
              </a:rPr>
              <a:t>Phase</a:t>
            </a:r>
            <a:r>
              <a:rPr lang="it-IT" sz="2400" dirty="0">
                <a:effectLst/>
              </a:rPr>
              <a:t> </a:t>
            </a:r>
            <a:r>
              <a:rPr lang="it-IT" sz="2400" dirty="0" err="1">
                <a:effectLst/>
              </a:rPr>
              <a:t>is</a:t>
            </a:r>
            <a:r>
              <a:rPr lang="it-IT" sz="2400" dirty="0">
                <a:effectLst/>
              </a:rPr>
              <a:t> the </a:t>
            </a:r>
            <a:r>
              <a:rPr lang="it-IT" sz="2400" dirty="0" err="1">
                <a:effectLst/>
              </a:rPr>
              <a:t>phase</a:t>
            </a:r>
            <a:r>
              <a:rPr lang="it-IT" sz="2400" dirty="0">
                <a:effectLst/>
              </a:rPr>
              <a:t> </a:t>
            </a:r>
            <a:r>
              <a:rPr lang="it-IT" sz="2400" dirty="0" err="1">
                <a:effectLst/>
              </a:rPr>
              <a:t>where</a:t>
            </a:r>
            <a:r>
              <a:rPr lang="it-IT" sz="2400" dirty="0">
                <a:effectLst/>
              </a:rPr>
              <a:t> </a:t>
            </a:r>
            <a:r>
              <a:rPr lang="it-IT" sz="2400" dirty="0" err="1">
                <a:effectLst/>
              </a:rPr>
              <a:t>you</a:t>
            </a:r>
            <a:r>
              <a:rPr lang="it-IT" sz="2400" dirty="0">
                <a:effectLst/>
              </a:rPr>
              <a:t> </a:t>
            </a:r>
            <a:r>
              <a:rPr lang="it-IT" sz="2400" dirty="0" err="1">
                <a:effectLst/>
              </a:rPr>
              <a:t>will</a:t>
            </a:r>
            <a:r>
              <a:rPr lang="it-IT" sz="2400" dirty="0">
                <a:effectLst/>
              </a:rPr>
              <a:t> </a:t>
            </a:r>
            <a:r>
              <a:rPr lang="it-IT" sz="2400" dirty="0" err="1">
                <a:effectLst/>
              </a:rPr>
              <a:t>formally</a:t>
            </a:r>
            <a:r>
              <a:rPr lang="it-IT" sz="2400" dirty="0">
                <a:effectLst/>
              </a:rPr>
              <a:t> </a:t>
            </a:r>
            <a:r>
              <a:rPr lang="it-IT" sz="2400" dirty="0" err="1">
                <a:effectLst/>
              </a:rPr>
              <a:t>close</a:t>
            </a:r>
            <a:r>
              <a:rPr lang="it-IT" sz="2400" dirty="0">
                <a:effectLst/>
              </a:rPr>
              <a:t> </a:t>
            </a:r>
            <a:r>
              <a:rPr lang="it-IT" sz="2400" dirty="0" err="1">
                <a:effectLst/>
              </a:rPr>
              <a:t>your</a:t>
            </a:r>
            <a:r>
              <a:rPr lang="it-IT" sz="2400" dirty="0">
                <a:effectLst/>
              </a:rPr>
              <a:t> </a:t>
            </a:r>
            <a:r>
              <a:rPr lang="it-IT" sz="2400" dirty="0" err="1">
                <a:effectLst/>
              </a:rPr>
              <a:t>project</a:t>
            </a:r>
            <a:r>
              <a:rPr lang="it-IT" sz="2400" dirty="0">
                <a:effectLst/>
              </a:rPr>
              <a:t> and </a:t>
            </a:r>
            <a:r>
              <a:rPr lang="it-IT" sz="2400" dirty="0" err="1">
                <a:effectLst/>
              </a:rPr>
              <a:t>then</a:t>
            </a:r>
            <a:r>
              <a:rPr lang="it-IT" sz="2400" dirty="0">
                <a:effectLst/>
              </a:rPr>
              <a:t> report </a:t>
            </a:r>
            <a:r>
              <a:rPr lang="it-IT" sz="2400" dirty="0" err="1">
                <a:effectLst/>
              </a:rPr>
              <a:t>its</a:t>
            </a:r>
            <a:r>
              <a:rPr lang="it-IT" sz="2400" dirty="0">
                <a:effectLst/>
              </a:rPr>
              <a:t> </a:t>
            </a:r>
            <a:r>
              <a:rPr lang="it-IT" sz="2400" dirty="0" err="1">
                <a:effectLst/>
              </a:rPr>
              <a:t>overall</a:t>
            </a:r>
            <a:r>
              <a:rPr lang="it-IT" sz="2400" dirty="0">
                <a:effectLst/>
              </a:rPr>
              <a:t> </a:t>
            </a:r>
            <a:r>
              <a:rPr lang="it-IT" sz="2400" dirty="0" err="1">
                <a:effectLst/>
              </a:rPr>
              <a:t>level</a:t>
            </a:r>
            <a:r>
              <a:rPr lang="it-IT" sz="2400" dirty="0">
                <a:effectLst/>
              </a:rPr>
              <a:t> of success to </a:t>
            </a:r>
            <a:r>
              <a:rPr lang="it-IT" sz="2400" dirty="0" err="1">
                <a:effectLst/>
              </a:rPr>
              <a:t>your</a:t>
            </a:r>
            <a:r>
              <a:rPr lang="it-IT" sz="2400" dirty="0">
                <a:effectLst/>
              </a:rPr>
              <a:t> sponsor. </a:t>
            </a:r>
          </a:p>
          <a:p>
            <a:pPr marL="0" indent="0" algn="just">
              <a:buNone/>
            </a:pPr>
            <a:r>
              <a:rPr lang="it-IT" sz="2400" dirty="0" err="1">
                <a:solidFill>
                  <a:schemeClr val="tx1"/>
                </a:solidFill>
                <a:effectLst/>
              </a:rPr>
              <a:t>This</a:t>
            </a:r>
            <a:r>
              <a:rPr lang="it-IT" sz="2400" dirty="0">
                <a:solidFill>
                  <a:schemeClr val="tx1"/>
                </a:solidFill>
                <a:effectLst/>
              </a:rPr>
              <a:t> </a:t>
            </a:r>
            <a:r>
              <a:rPr lang="it-IT" sz="2400" dirty="0" err="1">
                <a:solidFill>
                  <a:schemeClr val="tx1"/>
                </a:solidFill>
                <a:effectLst/>
              </a:rPr>
              <a:t>phase</a:t>
            </a:r>
            <a:r>
              <a:rPr lang="it-IT" sz="2400" dirty="0">
                <a:solidFill>
                  <a:schemeClr val="tx1"/>
                </a:solidFill>
                <a:effectLst/>
              </a:rPr>
              <a:t> </a:t>
            </a:r>
            <a:r>
              <a:rPr lang="it-IT" sz="2400" dirty="0" err="1">
                <a:solidFill>
                  <a:schemeClr val="tx1"/>
                </a:solidFill>
                <a:effectLst/>
              </a:rPr>
              <a:t>involves</a:t>
            </a:r>
            <a:r>
              <a:rPr lang="it-IT" sz="2400" dirty="0">
                <a:solidFill>
                  <a:schemeClr val="tx1"/>
                </a:solidFill>
                <a:effectLst/>
              </a:rPr>
              <a:t>: </a:t>
            </a:r>
          </a:p>
          <a:p>
            <a:pPr algn="just">
              <a:buFont typeface="Wingdings" pitchFamily="2" charset="2"/>
              <a:buChar char="Ø"/>
            </a:pPr>
            <a:r>
              <a:rPr lang="it-IT" sz="2400" dirty="0" err="1">
                <a:solidFill>
                  <a:srgbClr val="00B050"/>
                </a:solidFill>
                <a:effectLst/>
              </a:rPr>
              <a:t>passing</a:t>
            </a:r>
            <a:r>
              <a:rPr lang="it-IT" sz="2400" dirty="0">
                <a:solidFill>
                  <a:srgbClr val="00B050"/>
                </a:solidFill>
                <a:effectLst/>
              </a:rPr>
              <a:t> the </a:t>
            </a:r>
            <a:r>
              <a:rPr lang="it-IT" sz="2400" dirty="0" err="1">
                <a:solidFill>
                  <a:srgbClr val="00B050"/>
                </a:solidFill>
                <a:effectLst/>
              </a:rPr>
              <a:t>documentation</a:t>
            </a:r>
            <a:r>
              <a:rPr lang="it-IT" sz="2400" dirty="0">
                <a:solidFill>
                  <a:srgbClr val="00B050"/>
                </a:solidFill>
                <a:effectLst/>
              </a:rPr>
              <a:t> to the business</a:t>
            </a:r>
          </a:p>
          <a:p>
            <a:pPr algn="just">
              <a:buFont typeface="Wingdings" pitchFamily="2" charset="2"/>
              <a:buChar char="Ø"/>
            </a:pPr>
            <a:r>
              <a:rPr lang="it-IT" sz="2400" dirty="0" err="1">
                <a:solidFill>
                  <a:srgbClr val="00B050"/>
                </a:solidFill>
                <a:effectLst/>
              </a:rPr>
              <a:t>cancelling</a:t>
            </a:r>
            <a:r>
              <a:rPr lang="it-IT" sz="2400" dirty="0">
                <a:solidFill>
                  <a:srgbClr val="00B050"/>
                </a:solidFill>
                <a:effectLst/>
              </a:rPr>
              <a:t> </a:t>
            </a:r>
            <a:r>
              <a:rPr lang="it-IT" sz="2400" dirty="0" err="1">
                <a:solidFill>
                  <a:srgbClr val="00B050"/>
                </a:solidFill>
                <a:effectLst/>
              </a:rPr>
              <a:t>supplier</a:t>
            </a:r>
            <a:r>
              <a:rPr lang="it-IT" sz="2400" dirty="0">
                <a:solidFill>
                  <a:srgbClr val="00B050"/>
                </a:solidFill>
                <a:effectLst/>
              </a:rPr>
              <a:t> </a:t>
            </a:r>
            <a:r>
              <a:rPr lang="it-IT" sz="2400" dirty="0" err="1">
                <a:solidFill>
                  <a:srgbClr val="00B050"/>
                </a:solidFill>
                <a:effectLst/>
              </a:rPr>
              <a:t>contracts</a:t>
            </a:r>
            <a:endParaRPr lang="it-IT" sz="2400" dirty="0">
              <a:solidFill>
                <a:srgbClr val="00B050"/>
              </a:solidFill>
              <a:effectLst/>
            </a:endParaRPr>
          </a:p>
          <a:p>
            <a:pPr algn="just">
              <a:buFont typeface="Wingdings" pitchFamily="2" charset="2"/>
              <a:buChar char="Ø"/>
            </a:pPr>
            <a:r>
              <a:rPr lang="it-IT" sz="2400" dirty="0" err="1">
                <a:solidFill>
                  <a:srgbClr val="00B050"/>
                </a:solidFill>
                <a:effectLst/>
              </a:rPr>
              <a:t>releasing</a:t>
            </a:r>
            <a:r>
              <a:rPr lang="it-IT" sz="2400" dirty="0">
                <a:solidFill>
                  <a:srgbClr val="00B050"/>
                </a:solidFill>
                <a:effectLst/>
              </a:rPr>
              <a:t> staff and </a:t>
            </a:r>
            <a:r>
              <a:rPr lang="it-IT" sz="2400" dirty="0" err="1">
                <a:solidFill>
                  <a:srgbClr val="00B050"/>
                </a:solidFill>
                <a:effectLst/>
              </a:rPr>
              <a:t>equipment</a:t>
            </a:r>
            <a:endParaRPr lang="it-IT" sz="2400" dirty="0">
              <a:solidFill>
                <a:srgbClr val="00B050"/>
              </a:solidFill>
              <a:effectLst/>
            </a:endParaRPr>
          </a:p>
          <a:p>
            <a:pPr algn="just">
              <a:buFont typeface="Wingdings" pitchFamily="2" charset="2"/>
              <a:buChar char="Ø"/>
            </a:pPr>
            <a:r>
              <a:rPr lang="it-IT" sz="2400" dirty="0" err="1">
                <a:solidFill>
                  <a:srgbClr val="00B050"/>
                </a:solidFill>
                <a:effectLst/>
              </a:rPr>
              <a:t>informing</a:t>
            </a:r>
            <a:r>
              <a:rPr lang="it-IT" sz="2400" dirty="0">
                <a:solidFill>
                  <a:srgbClr val="00B050"/>
                </a:solidFill>
                <a:effectLst/>
              </a:rPr>
              <a:t> </a:t>
            </a:r>
            <a:r>
              <a:rPr lang="it-IT" sz="2400" dirty="0" err="1">
                <a:solidFill>
                  <a:srgbClr val="00B050"/>
                </a:solidFill>
                <a:effectLst/>
              </a:rPr>
              <a:t>stakeholders</a:t>
            </a:r>
            <a:r>
              <a:rPr lang="it-IT" sz="2400" dirty="0">
                <a:solidFill>
                  <a:srgbClr val="00B050"/>
                </a:solidFill>
                <a:effectLst/>
              </a:rPr>
              <a:t> of the </a:t>
            </a:r>
            <a:r>
              <a:rPr lang="it-IT" sz="2400" dirty="0" err="1">
                <a:solidFill>
                  <a:srgbClr val="00B050"/>
                </a:solidFill>
                <a:effectLst/>
              </a:rPr>
              <a:t>closure</a:t>
            </a:r>
            <a:r>
              <a:rPr lang="it-IT" sz="2400" dirty="0">
                <a:solidFill>
                  <a:srgbClr val="00B050"/>
                </a:solidFill>
                <a:effectLst/>
              </a:rPr>
              <a:t> of the </a:t>
            </a:r>
            <a:r>
              <a:rPr lang="it-IT" sz="2400" dirty="0" err="1">
                <a:solidFill>
                  <a:srgbClr val="00B050"/>
                </a:solidFill>
                <a:effectLst/>
              </a:rPr>
              <a:t>project</a:t>
            </a:r>
            <a:endParaRPr lang="it-IT" sz="2400" dirty="0">
              <a:solidFill>
                <a:srgbClr val="00B050"/>
              </a:solidFill>
              <a:effectLst/>
            </a:endParaRPr>
          </a:p>
        </p:txBody>
      </p:sp>
      <p:cxnSp>
        <p:nvCxnSpPr>
          <p:cNvPr id="5" name="Connettore 2 4">
            <a:extLst>
              <a:ext uri="{FF2B5EF4-FFF2-40B4-BE49-F238E27FC236}">
                <a16:creationId xmlns:a16="http://schemas.microsoft.com/office/drawing/2014/main" id="{4C33B61A-6815-8146-A27C-F31F2D3BE7BB}"/>
              </a:ext>
            </a:extLst>
          </p:cNvPr>
          <p:cNvCxnSpPr>
            <a:cxnSpLocks/>
          </p:cNvCxnSpPr>
          <p:nvPr/>
        </p:nvCxnSpPr>
        <p:spPr>
          <a:xfrm>
            <a:off x="1277471" y="1425388"/>
            <a:ext cx="6979023" cy="0"/>
          </a:xfrm>
          <a:prstGeom prst="straightConnector1">
            <a:avLst/>
          </a:prstGeom>
          <a:ln w="31750" cmpd="dbl">
            <a:solidFill>
              <a:srgbClr val="92D050"/>
            </a:solidFill>
            <a:headEnd type="none" w="med" len="med"/>
            <a:tailEnd type="oval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7" name="Immagine 2" descr="Immagine 2">
            <a:extLst>
              <a:ext uri="{FF2B5EF4-FFF2-40B4-BE49-F238E27FC236}">
                <a16:creationId xmlns:a16="http://schemas.microsoft.com/office/drawing/2014/main" id="{7493163E-C654-1A44-8326-C47249C78F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rcRect r="55877"/>
          <a:stretch>
            <a:fillRect/>
          </a:stretch>
        </p:blipFill>
        <p:spPr>
          <a:xfrm>
            <a:off x="8190944" y="465113"/>
            <a:ext cx="1514831" cy="143988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323945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2CB0F6F-F65A-B14C-BE2E-456E34736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0"/>
            <a:ext cx="9905998" cy="1905000"/>
          </a:xfrm>
        </p:spPr>
        <p:txBody>
          <a:bodyPr/>
          <a:lstStyle/>
          <a:p>
            <a:r>
              <a:rPr lang="it-IT" dirty="0" err="1">
                <a:solidFill>
                  <a:schemeClr val="tx1"/>
                </a:solidFill>
              </a:rPr>
              <a:t>Is</a:t>
            </a:r>
            <a:r>
              <a:rPr lang="it-IT" dirty="0">
                <a:solidFill>
                  <a:schemeClr val="tx1"/>
                </a:solidFill>
              </a:rPr>
              <a:t> </a:t>
            </a:r>
            <a:r>
              <a:rPr lang="it-IT" dirty="0" err="1">
                <a:solidFill>
                  <a:schemeClr val="tx1"/>
                </a:solidFill>
              </a:rPr>
              <a:t>it</a:t>
            </a:r>
            <a:r>
              <a:rPr lang="it-IT" dirty="0">
                <a:solidFill>
                  <a:schemeClr val="tx1"/>
                </a:solidFill>
              </a:rPr>
              <a:t> a Project?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205A28D-C646-D642-8E99-74360BE3E0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425388"/>
            <a:ext cx="9905998" cy="5432612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500"/>
              </a:spcBef>
              <a:buNone/>
            </a:pPr>
            <a:r>
              <a:rPr lang="it-IT" sz="2300" dirty="0" err="1">
                <a:effectLst/>
              </a:rPr>
              <a:t>Projects</a:t>
            </a:r>
            <a:r>
              <a:rPr lang="it-IT" sz="2300" dirty="0">
                <a:effectLst/>
              </a:rPr>
              <a:t> </a:t>
            </a:r>
            <a:r>
              <a:rPr lang="it-IT" sz="2300" dirty="0" err="1">
                <a:effectLst/>
              </a:rPr>
              <a:t>exist</a:t>
            </a:r>
            <a:r>
              <a:rPr lang="it-IT" sz="2300" dirty="0">
                <a:effectLst/>
              </a:rPr>
              <a:t> to </a:t>
            </a:r>
            <a:r>
              <a:rPr lang="it-IT" sz="2300" dirty="0" err="1">
                <a:effectLst/>
              </a:rPr>
              <a:t>bring</a:t>
            </a:r>
            <a:r>
              <a:rPr lang="it-IT" sz="2300" dirty="0">
                <a:effectLst/>
              </a:rPr>
              <a:t> </a:t>
            </a:r>
            <a:r>
              <a:rPr lang="it-IT" sz="2300" dirty="0" err="1">
                <a:effectLst/>
              </a:rPr>
              <a:t>about</a:t>
            </a:r>
            <a:r>
              <a:rPr lang="it-IT" sz="2300" dirty="0">
                <a:effectLst/>
              </a:rPr>
              <a:t> a </a:t>
            </a:r>
            <a:r>
              <a:rPr lang="it-IT" sz="2300" dirty="0" err="1">
                <a:effectLst/>
              </a:rPr>
              <a:t>product</a:t>
            </a:r>
            <a:r>
              <a:rPr lang="it-IT" sz="2300" dirty="0">
                <a:effectLst/>
              </a:rPr>
              <a:t> or service </a:t>
            </a:r>
            <a:r>
              <a:rPr lang="it-IT" sz="2300" dirty="0" err="1">
                <a:effectLst/>
              </a:rPr>
              <a:t>that</a:t>
            </a:r>
            <a:r>
              <a:rPr lang="it-IT" sz="2300" dirty="0">
                <a:effectLst/>
              </a:rPr>
              <a:t> </a:t>
            </a:r>
            <a:r>
              <a:rPr lang="it-IT" sz="2300" dirty="0" err="1">
                <a:effectLst/>
              </a:rPr>
              <a:t>hasn’t</a:t>
            </a:r>
            <a:r>
              <a:rPr lang="it-IT" sz="2300" dirty="0">
                <a:effectLst/>
              </a:rPr>
              <a:t> </a:t>
            </a:r>
            <a:r>
              <a:rPr lang="it-IT" sz="2300" dirty="0" err="1">
                <a:effectLst/>
              </a:rPr>
              <a:t>existed</a:t>
            </a:r>
            <a:r>
              <a:rPr lang="it-IT" sz="2300" dirty="0">
                <a:effectLst/>
              </a:rPr>
              <a:t> </a:t>
            </a:r>
            <a:r>
              <a:rPr lang="it-IT" sz="2300" dirty="0" err="1">
                <a:effectLst/>
              </a:rPr>
              <a:t>before</a:t>
            </a:r>
            <a:r>
              <a:rPr lang="it-IT" sz="2300" dirty="0">
                <a:effectLst/>
              </a:rPr>
              <a:t>. </a:t>
            </a:r>
            <a:r>
              <a:rPr lang="it-IT" sz="2300" b="1" dirty="0">
                <a:effectLst/>
              </a:rPr>
              <a:t>A </a:t>
            </a:r>
            <a:r>
              <a:rPr lang="it-IT" sz="2300" b="1" dirty="0" err="1">
                <a:effectLst/>
              </a:rPr>
              <a:t>project</a:t>
            </a:r>
            <a:r>
              <a:rPr lang="it-IT" sz="2300" b="1" dirty="0">
                <a:effectLst/>
              </a:rPr>
              <a:t> </a:t>
            </a:r>
            <a:r>
              <a:rPr lang="it-IT" sz="2300" b="1" dirty="0" err="1">
                <a:effectLst/>
              </a:rPr>
              <a:t>is</a:t>
            </a:r>
            <a:r>
              <a:rPr lang="it-IT" sz="2300" b="1" dirty="0">
                <a:effectLst/>
              </a:rPr>
              <a:t> </a:t>
            </a:r>
            <a:r>
              <a:rPr lang="it-IT" sz="2300" b="1" dirty="0" err="1">
                <a:effectLst/>
              </a:rPr>
              <a:t>unique</a:t>
            </a:r>
            <a:r>
              <a:rPr lang="it-IT" sz="2300" dirty="0">
                <a:effectLst/>
              </a:rPr>
              <a:t>. </a:t>
            </a:r>
            <a:r>
              <a:rPr lang="it-IT" sz="2300" dirty="0" err="1">
                <a:effectLst/>
              </a:rPr>
              <a:t>Unique</a:t>
            </a:r>
            <a:r>
              <a:rPr lang="it-IT" sz="2300" dirty="0">
                <a:effectLst/>
              </a:rPr>
              <a:t> </a:t>
            </a:r>
            <a:r>
              <a:rPr lang="it-IT" sz="2300" dirty="0" err="1">
                <a:effectLst/>
              </a:rPr>
              <a:t>means</a:t>
            </a:r>
            <a:r>
              <a:rPr lang="it-IT" sz="2300" dirty="0">
                <a:effectLst/>
              </a:rPr>
              <a:t> </a:t>
            </a:r>
            <a:r>
              <a:rPr lang="it-IT" sz="2300" dirty="0" err="1">
                <a:effectLst/>
              </a:rPr>
              <a:t>that</a:t>
            </a:r>
            <a:r>
              <a:rPr lang="it-IT" sz="2300" dirty="0">
                <a:effectLst/>
              </a:rPr>
              <a:t> </a:t>
            </a:r>
            <a:r>
              <a:rPr lang="it-IT" sz="2300" dirty="0" err="1">
                <a:effectLst/>
              </a:rPr>
              <a:t>is</a:t>
            </a:r>
            <a:r>
              <a:rPr lang="it-IT" sz="2300" dirty="0">
                <a:effectLst/>
              </a:rPr>
              <a:t> new. </a:t>
            </a:r>
          </a:p>
          <a:p>
            <a:pPr marL="0" indent="0" algn="just">
              <a:spcBef>
                <a:spcPts val="500"/>
              </a:spcBef>
              <a:buNone/>
            </a:pPr>
            <a:r>
              <a:rPr lang="it-IT" sz="2300" dirty="0" err="1">
                <a:solidFill>
                  <a:schemeClr val="tx1">
                    <a:lumMod val="95000"/>
                  </a:schemeClr>
                </a:solidFill>
                <a:effectLst/>
              </a:rPr>
              <a:t>maybe</a:t>
            </a:r>
            <a:r>
              <a:rPr lang="it-IT" sz="2300" dirty="0">
                <a:solidFill>
                  <a:schemeClr val="tx1">
                    <a:lumMod val="95000"/>
                  </a:schemeClr>
                </a:solidFill>
                <a:effectLst/>
              </a:rPr>
              <a:t> </a:t>
            </a:r>
            <a:r>
              <a:rPr lang="it-IT" sz="2300" dirty="0" err="1">
                <a:solidFill>
                  <a:schemeClr val="tx1">
                    <a:lumMod val="95000"/>
                  </a:schemeClr>
                </a:solidFill>
                <a:effectLst/>
              </a:rPr>
              <a:t>it’s</a:t>
            </a:r>
            <a:r>
              <a:rPr lang="it-IT" sz="2300" dirty="0">
                <a:solidFill>
                  <a:schemeClr val="tx1">
                    <a:lumMod val="95000"/>
                  </a:schemeClr>
                </a:solidFill>
                <a:effectLst/>
              </a:rPr>
              <a:t> </a:t>
            </a:r>
            <a:r>
              <a:rPr lang="it-IT" sz="2300" dirty="0" err="1">
                <a:solidFill>
                  <a:schemeClr val="tx1">
                    <a:lumMod val="95000"/>
                  </a:schemeClr>
                </a:solidFill>
                <a:effectLst/>
              </a:rPr>
              <a:t>been</a:t>
            </a:r>
            <a:r>
              <a:rPr lang="it-IT" sz="2300" dirty="0">
                <a:solidFill>
                  <a:schemeClr val="tx1">
                    <a:lumMod val="95000"/>
                  </a:schemeClr>
                </a:solidFill>
                <a:effectLst/>
              </a:rPr>
              <a:t> </a:t>
            </a:r>
            <a:r>
              <a:rPr lang="it-IT" sz="2300" dirty="0" err="1">
                <a:solidFill>
                  <a:schemeClr val="tx1">
                    <a:lumMod val="95000"/>
                  </a:schemeClr>
                </a:solidFill>
                <a:effectLst/>
              </a:rPr>
              <a:t>done</a:t>
            </a:r>
            <a:r>
              <a:rPr lang="it-IT" sz="2300" dirty="0">
                <a:solidFill>
                  <a:schemeClr val="tx1">
                    <a:lumMod val="95000"/>
                  </a:schemeClr>
                </a:solidFill>
                <a:effectLst/>
              </a:rPr>
              <a:t> in a </a:t>
            </a:r>
            <a:r>
              <a:rPr lang="it-IT" sz="2300" dirty="0" err="1">
                <a:solidFill>
                  <a:schemeClr val="tx1">
                    <a:lumMod val="95000"/>
                  </a:schemeClr>
                </a:solidFill>
                <a:effectLst/>
              </a:rPr>
              <a:t>very</a:t>
            </a:r>
            <a:r>
              <a:rPr lang="it-IT" sz="2300" dirty="0">
                <a:solidFill>
                  <a:schemeClr val="tx1">
                    <a:lumMod val="95000"/>
                  </a:schemeClr>
                </a:solidFill>
                <a:effectLst/>
              </a:rPr>
              <a:t> </a:t>
            </a:r>
            <a:r>
              <a:rPr lang="it-IT" sz="2300" dirty="0" err="1">
                <a:solidFill>
                  <a:schemeClr val="tx1">
                    <a:lumMod val="95000"/>
                  </a:schemeClr>
                </a:solidFill>
                <a:effectLst/>
              </a:rPr>
              <a:t>similar</a:t>
            </a:r>
            <a:r>
              <a:rPr lang="it-IT" sz="2300" dirty="0">
                <a:solidFill>
                  <a:schemeClr val="tx1">
                    <a:lumMod val="95000"/>
                  </a:schemeClr>
                </a:solidFill>
                <a:effectLst/>
              </a:rPr>
              <a:t> fashion </a:t>
            </a:r>
            <a:r>
              <a:rPr lang="it-IT" sz="2300" dirty="0" err="1">
                <a:solidFill>
                  <a:schemeClr val="tx1">
                    <a:lumMod val="95000"/>
                  </a:schemeClr>
                </a:solidFill>
                <a:effectLst/>
              </a:rPr>
              <a:t>before</a:t>
            </a:r>
            <a:r>
              <a:rPr lang="it-IT" sz="2300" dirty="0">
                <a:solidFill>
                  <a:schemeClr val="tx1">
                    <a:lumMod val="95000"/>
                  </a:schemeClr>
                </a:solidFill>
                <a:effectLst/>
              </a:rPr>
              <a:t> </a:t>
            </a:r>
            <a:r>
              <a:rPr lang="it-IT" sz="2300" dirty="0" err="1">
                <a:solidFill>
                  <a:schemeClr val="tx1">
                    <a:lumMod val="95000"/>
                  </a:schemeClr>
                </a:solidFill>
                <a:effectLst/>
              </a:rPr>
              <a:t>but</a:t>
            </a:r>
            <a:r>
              <a:rPr lang="it-IT" sz="2300" dirty="0">
                <a:solidFill>
                  <a:schemeClr val="tx1">
                    <a:lumMod val="95000"/>
                  </a:schemeClr>
                </a:solidFill>
                <a:effectLst/>
              </a:rPr>
              <a:t> </a:t>
            </a:r>
            <a:r>
              <a:rPr lang="it-IT" sz="2300" dirty="0" err="1">
                <a:solidFill>
                  <a:schemeClr val="tx1">
                    <a:lumMod val="95000"/>
                  </a:schemeClr>
                </a:solidFill>
                <a:effectLst/>
              </a:rPr>
              <a:t>never</a:t>
            </a:r>
            <a:r>
              <a:rPr lang="it-IT" sz="2300" dirty="0">
                <a:solidFill>
                  <a:schemeClr val="tx1">
                    <a:lumMod val="95000"/>
                  </a:schemeClr>
                </a:solidFill>
                <a:effectLst/>
              </a:rPr>
              <a:t> </a:t>
            </a:r>
            <a:r>
              <a:rPr lang="it-IT" sz="2300" dirty="0" err="1">
                <a:solidFill>
                  <a:schemeClr val="tx1">
                    <a:lumMod val="95000"/>
                  </a:schemeClr>
                </a:solidFill>
                <a:effectLst/>
              </a:rPr>
              <a:t>exactly</a:t>
            </a:r>
            <a:r>
              <a:rPr lang="it-IT" sz="2300" dirty="0">
                <a:solidFill>
                  <a:schemeClr val="tx1">
                    <a:lumMod val="95000"/>
                  </a:schemeClr>
                </a:solidFill>
                <a:effectLst/>
              </a:rPr>
              <a:t> in </a:t>
            </a:r>
            <a:r>
              <a:rPr lang="it-IT" sz="2300" dirty="0" err="1">
                <a:solidFill>
                  <a:schemeClr val="tx1">
                    <a:lumMod val="95000"/>
                  </a:schemeClr>
                </a:solidFill>
                <a:effectLst/>
              </a:rPr>
              <a:t>this</a:t>
            </a:r>
            <a:r>
              <a:rPr lang="it-IT" sz="2300" dirty="0">
                <a:solidFill>
                  <a:schemeClr val="tx1">
                    <a:lumMod val="95000"/>
                  </a:schemeClr>
                </a:solidFill>
                <a:effectLst/>
              </a:rPr>
              <a:t> way.</a:t>
            </a:r>
          </a:p>
          <a:p>
            <a:pPr marL="0" indent="0" algn="just">
              <a:spcBef>
                <a:spcPts val="500"/>
              </a:spcBef>
              <a:spcAft>
                <a:spcPts val="1200"/>
              </a:spcAft>
              <a:buNone/>
            </a:pPr>
            <a:r>
              <a:rPr lang="it-IT" sz="2400" dirty="0">
                <a:effectLst/>
              </a:rPr>
              <a:t>So, </a:t>
            </a:r>
            <a:r>
              <a:rPr lang="it-IT" sz="2400" dirty="0" err="1">
                <a:effectLst/>
              </a:rPr>
              <a:t>ask</a:t>
            </a:r>
            <a:r>
              <a:rPr lang="it-IT" sz="2400" dirty="0">
                <a:effectLst/>
              </a:rPr>
              <a:t> </a:t>
            </a:r>
            <a:r>
              <a:rPr lang="it-IT" sz="2400" dirty="0" err="1">
                <a:effectLst/>
              </a:rPr>
              <a:t>yourself</a:t>
            </a:r>
            <a:r>
              <a:rPr lang="it-IT" sz="2400" dirty="0">
                <a:effectLst/>
              </a:rPr>
              <a:t>:</a:t>
            </a:r>
          </a:p>
          <a:p>
            <a:pPr lvl="1" algn="justLow">
              <a:spcBef>
                <a:spcPts val="500"/>
              </a:spcBef>
              <a:buClr>
                <a:srgbClr val="B9ECBB"/>
              </a:buClr>
              <a:buFont typeface="Wingdings" pitchFamily="2" charset="2"/>
              <a:buChar char="ü"/>
            </a:pPr>
            <a:r>
              <a:rPr lang="it-IT" sz="2400" i="1" dirty="0" err="1">
                <a:solidFill>
                  <a:srgbClr val="92D050"/>
                </a:solidFill>
                <a:effectLst/>
              </a:rPr>
              <a:t>Is</a:t>
            </a:r>
            <a:r>
              <a:rPr lang="it-IT" sz="2400" i="1" dirty="0">
                <a:solidFill>
                  <a:srgbClr val="92D050"/>
                </a:solidFill>
                <a:effectLst/>
              </a:rPr>
              <a:t> </a:t>
            </a:r>
            <a:r>
              <a:rPr lang="it-IT" sz="2400" i="1" dirty="0" err="1">
                <a:solidFill>
                  <a:srgbClr val="92D050"/>
                </a:solidFill>
                <a:effectLst/>
              </a:rPr>
              <a:t>it</a:t>
            </a:r>
            <a:r>
              <a:rPr lang="it-IT" sz="2400" i="1" dirty="0">
                <a:solidFill>
                  <a:srgbClr val="92D050"/>
                </a:solidFill>
                <a:effectLst/>
              </a:rPr>
              <a:t> </a:t>
            </a:r>
            <a:r>
              <a:rPr lang="it-IT" sz="2400" i="1" dirty="0" err="1">
                <a:solidFill>
                  <a:srgbClr val="92D050"/>
                </a:solidFill>
                <a:effectLst/>
              </a:rPr>
              <a:t>unique</a:t>
            </a:r>
            <a:r>
              <a:rPr lang="it-IT" sz="2400" i="1" dirty="0">
                <a:solidFill>
                  <a:srgbClr val="92D050"/>
                </a:solidFill>
                <a:effectLst/>
              </a:rPr>
              <a:t>? </a:t>
            </a:r>
          </a:p>
          <a:p>
            <a:pPr lvl="1" algn="justLow">
              <a:spcBef>
                <a:spcPts val="500"/>
              </a:spcBef>
              <a:buClr>
                <a:srgbClr val="B9ECBB"/>
              </a:buClr>
              <a:buFont typeface="Wingdings" pitchFamily="2" charset="2"/>
              <a:buChar char="ü"/>
            </a:pPr>
            <a:r>
              <a:rPr lang="it-IT" sz="2400" i="1" dirty="0" err="1">
                <a:solidFill>
                  <a:srgbClr val="92D050"/>
                </a:solidFill>
                <a:effectLst/>
              </a:rPr>
              <a:t>Does</a:t>
            </a:r>
            <a:r>
              <a:rPr lang="it-IT" sz="2400" i="1" dirty="0">
                <a:solidFill>
                  <a:srgbClr val="92D050"/>
                </a:solidFill>
                <a:effectLst/>
              </a:rPr>
              <a:t> </a:t>
            </a:r>
            <a:r>
              <a:rPr lang="it-IT" sz="2400" i="1" dirty="0" err="1">
                <a:solidFill>
                  <a:srgbClr val="92D050"/>
                </a:solidFill>
                <a:effectLst/>
              </a:rPr>
              <a:t>it</a:t>
            </a:r>
            <a:r>
              <a:rPr lang="it-IT" sz="2400" i="1" dirty="0">
                <a:solidFill>
                  <a:srgbClr val="92D050"/>
                </a:solidFill>
                <a:effectLst/>
              </a:rPr>
              <a:t> </a:t>
            </a:r>
            <a:r>
              <a:rPr lang="it-IT" sz="2400" i="1" dirty="0" err="1">
                <a:solidFill>
                  <a:srgbClr val="92D050"/>
                </a:solidFill>
                <a:effectLst/>
              </a:rPr>
              <a:t>have</a:t>
            </a:r>
            <a:r>
              <a:rPr lang="it-IT" sz="2400" i="1" dirty="0">
                <a:solidFill>
                  <a:srgbClr val="92D050"/>
                </a:solidFill>
                <a:effectLst/>
              </a:rPr>
              <a:t> a </a:t>
            </a:r>
            <a:r>
              <a:rPr lang="it-IT" sz="2400" i="1" dirty="0" err="1">
                <a:solidFill>
                  <a:srgbClr val="92D050"/>
                </a:solidFill>
                <a:effectLst/>
              </a:rPr>
              <a:t>limited</a:t>
            </a:r>
            <a:r>
              <a:rPr lang="it-IT" sz="2400" i="1" dirty="0">
                <a:solidFill>
                  <a:srgbClr val="92D050"/>
                </a:solidFill>
                <a:effectLst/>
              </a:rPr>
              <a:t> </a:t>
            </a:r>
            <a:r>
              <a:rPr lang="it-IT" sz="2400" i="1" dirty="0" err="1">
                <a:solidFill>
                  <a:srgbClr val="92D050"/>
                </a:solidFill>
                <a:effectLst/>
              </a:rPr>
              <a:t>timeframe</a:t>
            </a:r>
            <a:r>
              <a:rPr lang="it-IT" sz="2400" i="1" dirty="0">
                <a:solidFill>
                  <a:srgbClr val="92D050"/>
                </a:solidFill>
                <a:effectLst/>
              </a:rPr>
              <a:t>? </a:t>
            </a:r>
          </a:p>
          <a:p>
            <a:pPr lvl="1" algn="justLow">
              <a:spcBef>
                <a:spcPts val="500"/>
              </a:spcBef>
              <a:buClr>
                <a:srgbClr val="B9ECBB"/>
              </a:buClr>
              <a:buFont typeface="Wingdings" pitchFamily="2" charset="2"/>
              <a:buChar char="ü"/>
            </a:pPr>
            <a:r>
              <a:rPr lang="it-IT" sz="2400" i="1" dirty="0" err="1">
                <a:solidFill>
                  <a:srgbClr val="92D050"/>
                </a:solidFill>
                <a:effectLst/>
              </a:rPr>
              <a:t>Is</a:t>
            </a:r>
            <a:r>
              <a:rPr lang="it-IT" sz="2400" i="1" dirty="0">
                <a:solidFill>
                  <a:srgbClr val="92D050"/>
                </a:solidFill>
                <a:effectLst/>
              </a:rPr>
              <a:t> </a:t>
            </a:r>
            <a:r>
              <a:rPr lang="it-IT" sz="2400" i="1" dirty="0" err="1">
                <a:solidFill>
                  <a:srgbClr val="92D050"/>
                </a:solidFill>
                <a:effectLst/>
              </a:rPr>
              <a:t>there</a:t>
            </a:r>
            <a:r>
              <a:rPr lang="it-IT" sz="2400" i="1" dirty="0">
                <a:solidFill>
                  <a:srgbClr val="92D050"/>
                </a:solidFill>
                <a:effectLst/>
              </a:rPr>
              <a:t> a way to </a:t>
            </a:r>
            <a:r>
              <a:rPr lang="it-IT" sz="2400" i="1" dirty="0" err="1">
                <a:solidFill>
                  <a:srgbClr val="92D050"/>
                </a:solidFill>
                <a:effectLst/>
              </a:rPr>
              <a:t>determine</a:t>
            </a:r>
            <a:r>
              <a:rPr lang="it-IT" sz="2400" i="1" dirty="0">
                <a:solidFill>
                  <a:srgbClr val="92D050"/>
                </a:solidFill>
                <a:effectLst/>
              </a:rPr>
              <a:t> </a:t>
            </a:r>
            <a:r>
              <a:rPr lang="it-IT" sz="2400" i="1" dirty="0" err="1">
                <a:solidFill>
                  <a:srgbClr val="92D050"/>
                </a:solidFill>
                <a:effectLst/>
              </a:rPr>
              <a:t>when</a:t>
            </a:r>
            <a:r>
              <a:rPr lang="it-IT" sz="2400" i="1" dirty="0">
                <a:solidFill>
                  <a:srgbClr val="92D050"/>
                </a:solidFill>
                <a:effectLst/>
              </a:rPr>
              <a:t> the </a:t>
            </a:r>
            <a:r>
              <a:rPr lang="it-IT" sz="2400" i="1" dirty="0" err="1">
                <a:solidFill>
                  <a:srgbClr val="92D050"/>
                </a:solidFill>
                <a:effectLst/>
              </a:rPr>
              <a:t>project</a:t>
            </a:r>
            <a:r>
              <a:rPr lang="it-IT" sz="2400" i="1" dirty="0">
                <a:solidFill>
                  <a:srgbClr val="92D050"/>
                </a:solidFill>
                <a:effectLst/>
              </a:rPr>
              <a:t> </a:t>
            </a:r>
            <a:r>
              <a:rPr lang="it-IT" sz="2400" i="1" dirty="0" err="1">
                <a:solidFill>
                  <a:srgbClr val="92D050"/>
                </a:solidFill>
                <a:effectLst/>
              </a:rPr>
              <a:t>is</a:t>
            </a:r>
            <a:r>
              <a:rPr lang="it-IT" sz="2400" i="1" dirty="0">
                <a:solidFill>
                  <a:srgbClr val="92D050"/>
                </a:solidFill>
                <a:effectLst/>
              </a:rPr>
              <a:t> </a:t>
            </a:r>
            <a:r>
              <a:rPr lang="it-IT" sz="2400" i="1" dirty="0" err="1">
                <a:solidFill>
                  <a:srgbClr val="92D050"/>
                </a:solidFill>
                <a:effectLst/>
              </a:rPr>
              <a:t>completed</a:t>
            </a:r>
            <a:r>
              <a:rPr lang="it-IT" sz="2400" i="1" dirty="0">
                <a:solidFill>
                  <a:srgbClr val="92D050"/>
                </a:solidFill>
                <a:effectLst/>
              </a:rPr>
              <a:t>? </a:t>
            </a:r>
          </a:p>
          <a:p>
            <a:pPr lvl="1" algn="justLow">
              <a:spcBef>
                <a:spcPts val="500"/>
              </a:spcBef>
              <a:buClr>
                <a:srgbClr val="B9ECBB"/>
              </a:buClr>
              <a:buFont typeface="Wingdings" pitchFamily="2" charset="2"/>
              <a:buChar char="ü"/>
            </a:pPr>
            <a:r>
              <a:rPr lang="it-IT" sz="2400" i="1" dirty="0" err="1">
                <a:solidFill>
                  <a:srgbClr val="92D050"/>
                </a:solidFill>
                <a:effectLst/>
              </a:rPr>
              <a:t>Is</a:t>
            </a:r>
            <a:r>
              <a:rPr lang="it-IT" sz="2400" i="1" dirty="0">
                <a:solidFill>
                  <a:srgbClr val="92D050"/>
                </a:solidFill>
                <a:effectLst/>
              </a:rPr>
              <a:t> </a:t>
            </a:r>
            <a:r>
              <a:rPr lang="it-IT" sz="2400" i="1" dirty="0" err="1">
                <a:solidFill>
                  <a:srgbClr val="92D050"/>
                </a:solidFill>
                <a:effectLst/>
              </a:rPr>
              <a:t>there</a:t>
            </a:r>
            <a:r>
              <a:rPr lang="it-IT" sz="2400" i="1" dirty="0">
                <a:solidFill>
                  <a:srgbClr val="92D050"/>
                </a:solidFill>
                <a:effectLst/>
              </a:rPr>
              <a:t> a way to </a:t>
            </a:r>
            <a:r>
              <a:rPr lang="it-IT" sz="2400" i="1" dirty="0" err="1">
                <a:solidFill>
                  <a:srgbClr val="92D050"/>
                </a:solidFill>
                <a:effectLst/>
              </a:rPr>
              <a:t>determine</a:t>
            </a:r>
            <a:r>
              <a:rPr lang="it-IT" sz="2400" i="1" dirty="0">
                <a:solidFill>
                  <a:srgbClr val="92D050"/>
                </a:solidFill>
                <a:effectLst/>
              </a:rPr>
              <a:t> stakeholder </a:t>
            </a:r>
            <a:r>
              <a:rPr lang="it-IT" sz="2400" i="1" dirty="0" err="1">
                <a:solidFill>
                  <a:srgbClr val="92D050"/>
                </a:solidFill>
                <a:effectLst/>
              </a:rPr>
              <a:t>satisfaction</a:t>
            </a:r>
            <a:r>
              <a:rPr lang="it-IT" sz="2400" i="1" dirty="0">
                <a:solidFill>
                  <a:srgbClr val="92D050"/>
                </a:solidFill>
                <a:effectLst/>
              </a:rPr>
              <a:t>? </a:t>
            </a:r>
          </a:p>
          <a:p>
            <a:pPr marL="0" indent="0" algn="justLow">
              <a:spcBef>
                <a:spcPts val="500"/>
              </a:spcBef>
              <a:spcAft>
                <a:spcPts val="1200"/>
              </a:spcAft>
              <a:buNone/>
            </a:pPr>
            <a:r>
              <a:rPr lang="it-IT" sz="2300" dirty="0" err="1">
                <a:effectLst/>
              </a:rPr>
              <a:t>If</a:t>
            </a:r>
            <a:r>
              <a:rPr lang="it-IT" sz="2300" dirty="0">
                <a:effectLst/>
              </a:rPr>
              <a:t> the </a:t>
            </a:r>
            <a:r>
              <a:rPr lang="it-IT" sz="2300" dirty="0" err="1">
                <a:effectLst/>
              </a:rPr>
              <a:t>answer</a:t>
            </a:r>
            <a:r>
              <a:rPr lang="it-IT" sz="2300" dirty="0">
                <a:effectLst/>
              </a:rPr>
              <a:t> </a:t>
            </a:r>
            <a:r>
              <a:rPr lang="it-IT" sz="2300" dirty="0" err="1">
                <a:effectLst/>
              </a:rPr>
              <a:t>is</a:t>
            </a:r>
            <a:r>
              <a:rPr lang="it-IT" sz="2300" dirty="0">
                <a:effectLst/>
              </a:rPr>
              <a:t> </a:t>
            </a:r>
            <a:r>
              <a:rPr lang="it-IT" sz="2300" b="1" dirty="0">
                <a:solidFill>
                  <a:srgbClr val="92D050"/>
                </a:solidFill>
                <a:effectLst/>
              </a:rPr>
              <a:t>yes</a:t>
            </a:r>
            <a:r>
              <a:rPr lang="it-IT" sz="2300" dirty="0">
                <a:effectLst/>
              </a:rPr>
              <a:t> to </a:t>
            </a:r>
            <a:r>
              <a:rPr lang="it-IT" sz="2300" dirty="0" err="1">
                <a:effectLst/>
              </a:rPr>
              <a:t>all</a:t>
            </a:r>
            <a:r>
              <a:rPr lang="it-IT" sz="2300" dirty="0">
                <a:effectLst/>
              </a:rPr>
              <a:t> </a:t>
            </a:r>
            <a:r>
              <a:rPr lang="it-IT" sz="2300" dirty="0" err="1">
                <a:effectLst/>
              </a:rPr>
              <a:t>these</a:t>
            </a:r>
            <a:r>
              <a:rPr lang="it-IT" sz="2300" dirty="0">
                <a:effectLst/>
              </a:rPr>
              <a:t> </a:t>
            </a:r>
            <a:r>
              <a:rPr lang="it-IT" sz="2300" dirty="0" err="1">
                <a:effectLst/>
              </a:rPr>
              <a:t>questions</a:t>
            </a:r>
            <a:r>
              <a:rPr lang="it-IT" sz="2300" dirty="0">
                <a:effectLst/>
              </a:rPr>
              <a:t>, </a:t>
            </a:r>
            <a:r>
              <a:rPr lang="it-IT" sz="2300" b="1" dirty="0" err="1">
                <a:effectLst/>
              </a:rPr>
              <a:t>then</a:t>
            </a:r>
            <a:r>
              <a:rPr lang="it-IT" sz="2300" b="1" dirty="0">
                <a:effectLst/>
              </a:rPr>
              <a:t> </a:t>
            </a:r>
            <a:r>
              <a:rPr lang="it-IT" sz="2300" b="1" dirty="0" err="1">
                <a:effectLst/>
              </a:rPr>
              <a:t>you</a:t>
            </a:r>
            <a:r>
              <a:rPr lang="it-IT" sz="2300" b="1" dirty="0">
                <a:effectLst/>
              </a:rPr>
              <a:t> </a:t>
            </a:r>
            <a:r>
              <a:rPr lang="it-IT" sz="2300" b="1" dirty="0" err="1">
                <a:effectLst/>
              </a:rPr>
              <a:t>have</a:t>
            </a:r>
            <a:r>
              <a:rPr lang="it-IT" sz="2300" b="1" dirty="0">
                <a:effectLst/>
              </a:rPr>
              <a:t> a </a:t>
            </a:r>
            <a:r>
              <a:rPr lang="it-IT" sz="2300" b="1" dirty="0" err="1">
                <a:effectLst/>
              </a:rPr>
              <a:t>project</a:t>
            </a:r>
            <a:r>
              <a:rPr lang="it-IT" sz="2300" dirty="0">
                <a:effectLst/>
              </a:rPr>
              <a:t>.</a:t>
            </a:r>
          </a:p>
        </p:txBody>
      </p:sp>
      <p:cxnSp>
        <p:nvCxnSpPr>
          <p:cNvPr id="5" name="Connettore 2 4">
            <a:extLst>
              <a:ext uri="{FF2B5EF4-FFF2-40B4-BE49-F238E27FC236}">
                <a16:creationId xmlns:a16="http://schemas.microsoft.com/office/drawing/2014/main" id="{4C33B61A-6815-8146-A27C-F31F2D3BE7BB}"/>
              </a:ext>
            </a:extLst>
          </p:cNvPr>
          <p:cNvCxnSpPr>
            <a:cxnSpLocks/>
          </p:cNvCxnSpPr>
          <p:nvPr/>
        </p:nvCxnSpPr>
        <p:spPr>
          <a:xfrm>
            <a:off x="1277471" y="1425388"/>
            <a:ext cx="6979023" cy="0"/>
          </a:xfrm>
          <a:prstGeom prst="straightConnector1">
            <a:avLst/>
          </a:prstGeom>
          <a:ln w="31750" cmpd="dbl">
            <a:solidFill>
              <a:srgbClr val="92D050"/>
            </a:solidFill>
            <a:headEnd type="none" w="med" len="med"/>
            <a:tailEnd type="oval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81854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2CB0F6F-F65A-B14C-BE2E-456E34736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0"/>
            <a:ext cx="9905998" cy="1905000"/>
          </a:xfrm>
        </p:spPr>
        <p:txBody>
          <a:bodyPr/>
          <a:lstStyle/>
          <a:p>
            <a:pPr algn="justLow">
              <a:spcBef>
                <a:spcPts val="600"/>
              </a:spcBef>
            </a:pPr>
            <a:r>
              <a:rPr lang="it-IT" dirty="0">
                <a:solidFill>
                  <a:srgbClr val="00B050"/>
                </a:solidFill>
              </a:rPr>
              <a:t>Post </a:t>
            </a:r>
            <a:r>
              <a:rPr lang="it-IT" dirty="0" err="1">
                <a:solidFill>
                  <a:srgbClr val="00B050"/>
                </a:solidFill>
              </a:rPr>
              <a:t>implementation</a:t>
            </a:r>
            <a:r>
              <a:rPr lang="it-IT" dirty="0">
                <a:solidFill>
                  <a:srgbClr val="00B050"/>
                </a:solidFill>
              </a:rPr>
              <a:t> </a:t>
            </a:r>
            <a:r>
              <a:rPr lang="it-IT" dirty="0" err="1">
                <a:solidFill>
                  <a:srgbClr val="00B050"/>
                </a:solidFill>
              </a:rPr>
              <a:t>review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205A28D-C646-D642-8E99-74360BE3E0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905000"/>
            <a:ext cx="9905998" cy="4549588"/>
          </a:xfrm>
        </p:spPr>
        <p:txBody>
          <a:bodyPr>
            <a:normAutofit/>
          </a:bodyPr>
          <a:lstStyle/>
          <a:p>
            <a:pPr marL="0" indent="0" fontAlgn="base">
              <a:spcAft>
                <a:spcPts val="1200"/>
              </a:spcAft>
              <a:buNone/>
            </a:pPr>
            <a:r>
              <a:rPr lang="it-IT" sz="2400" dirty="0">
                <a:effectLst/>
              </a:rPr>
              <a:t>The </a:t>
            </a:r>
            <a:r>
              <a:rPr lang="it-IT" sz="2400" dirty="0" err="1">
                <a:effectLst/>
              </a:rPr>
              <a:t>objective</a:t>
            </a:r>
            <a:r>
              <a:rPr lang="it-IT" sz="2400" dirty="0">
                <a:effectLst/>
              </a:rPr>
              <a:t> of the </a:t>
            </a:r>
            <a:r>
              <a:rPr lang="it-IT" sz="2400" dirty="0">
                <a:solidFill>
                  <a:srgbClr val="92D050"/>
                </a:solidFill>
                <a:effectLst/>
              </a:rPr>
              <a:t>post-</a:t>
            </a:r>
            <a:r>
              <a:rPr lang="it-IT" sz="2400" dirty="0" err="1">
                <a:solidFill>
                  <a:srgbClr val="92D050"/>
                </a:solidFill>
                <a:effectLst/>
              </a:rPr>
              <a:t>implementation</a:t>
            </a:r>
            <a:r>
              <a:rPr lang="it-IT" sz="2400" dirty="0">
                <a:solidFill>
                  <a:srgbClr val="92D050"/>
                </a:solidFill>
                <a:effectLst/>
              </a:rPr>
              <a:t> </a:t>
            </a:r>
            <a:r>
              <a:rPr lang="it-IT" sz="2400" dirty="0" err="1">
                <a:solidFill>
                  <a:srgbClr val="92D050"/>
                </a:solidFill>
                <a:effectLst/>
              </a:rPr>
              <a:t>review</a:t>
            </a:r>
            <a:r>
              <a:rPr lang="it-IT" sz="2400" dirty="0">
                <a:solidFill>
                  <a:srgbClr val="92D050"/>
                </a:solidFill>
                <a:effectLst/>
              </a:rPr>
              <a:t> </a:t>
            </a:r>
            <a:r>
              <a:rPr lang="it-IT" sz="2400" dirty="0" err="1">
                <a:solidFill>
                  <a:srgbClr val="92D050"/>
                </a:solidFill>
                <a:effectLst/>
              </a:rPr>
              <a:t>phase</a:t>
            </a:r>
            <a:r>
              <a:rPr lang="it-IT" sz="2400" dirty="0">
                <a:solidFill>
                  <a:srgbClr val="92D050"/>
                </a:solidFill>
                <a:effectLst/>
              </a:rPr>
              <a:t> </a:t>
            </a:r>
            <a:r>
              <a:rPr lang="it-IT" sz="2400" dirty="0" err="1">
                <a:effectLst/>
              </a:rPr>
              <a:t>is</a:t>
            </a:r>
            <a:r>
              <a:rPr lang="it-IT" sz="2400" dirty="0">
                <a:effectLst/>
              </a:rPr>
              <a:t> to </a:t>
            </a:r>
            <a:r>
              <a:rPr lang="it-IT" sz="2400" dirty="0" err="1">
                <a:effectLst/>
              </a:rPr>
              <a:t>evaluate</a:t>
            </a:r>
            <a:r>
              <a:rPr lang="it-IT" sz="2400" dirty="0">
                <a:effectLst/>
              </a:rPr>
              <a:t> the </a:t>
            </a:r>
            <a:r>
              <a:rPr lang="it-IT" sz="2400" dirty="0" err="1">
                <a:effectLst/>
              </a:rPr>
              <a:t>overall</a:t>
            </a:r>
            <a:r>
              <a:rPr lang="it-IT" sz="2400" dirty="0">
                <a:effectLst/>
              </a:rPr>
              <a:t> </a:t>
            </a:r>
            <a:r>
              <a:rPr lang="it-IT" sz="2400" dirty="0" err="1">
                <a:effectLst/>
              </a:rPr>
              <a:t>effect</a:t>
            </a:r>
            <a:r>
              <a:rPr lang="it-IT" sz="2400" dirty="0">
                <a:effectLst/>
              </a:rPr>
              <a:t> of a </a:t>
            </a:r>
            <a:r>
              <a:rPr lang="it-IT" sz="2400" dirty="0" err="1">
                <a:effectLst/>
              </a:rPr>
              <a:t>project</a:t>
            </a:r>
            <a:r>
              <a:rPr lang="it-IT" sz="2400" dirty="0">
                <a:effectLst/>
              </a:rPr>
              <a:t>, </a:t>
            </a:r>
            <a:r>
              <a:rPr lang="it-IT" sz="2400" dirty="0" err="1">
                <a:effectLst/>
              </a:rPr>
              <a:t>after</a:t>
            </a:r>
            <a:r>
              <a:rPr lang="it-IT" sz="2400" dirty="0">
                <a:effectLst/>
              </a:rPr>
              <a:t> a </a:t>
            </a:r>
            <a:r>
              <a:rPr lang="it-IT" sz="2400" dirty="0" err="1">
                <a:effectLst/>
              </a:rPr>
              <a:t>reasonable</a:t>
            </a:r>
            <a:r>
              <a:rPr lang="it-IT" sz="2400" dirty="0">
                <a:effectLst/>
              </a:rPr>
              <a:t> </a:t>
            </a:r>
            <a:r>
              <a:rPr lang="it-IT" sz="2400" dirty="0" err="1">
                <a:effectLst/>
              </a:rPr>
              <a:t>period</a:t>
            </a:r>
            <a:r>
              <a:rPr lang="it-IT" sz="2400" dirty="0">
                <a:effectLst/>
              </a:rPr>
              <a:t> of time </a:t>
            </a:r>
            <a:r>
              <a:rPr lang="it-IT" sz="2400" dirty="0" err="1">
                <a:effectLst/>
              </a:rPr>
              <a:t>has</a:t>
            </a:r>
            <a:r>
              <a:rPr lang="it-IT" sz="2400" dirty="0">
                <a:effectLst/>
              </a:rPr>
              <a:t> </a:t>
            </a:r>
            <a:r>
              <a:rPr lang="it-IT" sz="2400" dirty="0" err="1">
                <a:effectLst/>
              </a:rPr>
              <a:t>passed</a:t>
            </a:r>
            <a:r>
              <a:rPr lang="it-IT" sz="2400" dirty="0">
                <a:effectLst/>
              </a:rPr>
              <a:t> </a:t>
            </a:r>
            <a:r>
              <a:rPr lang="it-IT" sz="2400" dirty="0" err="1">
                <a:effectLst/>
              </a:rPr>
              <a:t>since</a:t>
            </a:r>
            <a:r>
              <a:rPr lang="it-IT" sz="2400" dirty="0">
                <a:effectLst/>
              </a:rPr>
              <a:t> </a:t>
            </a:r>
            <a:r>
              <a:rPr lang="it-IT" sz="2400" dirty="0" err="1">
                <a:effectLst/>
              </a:rPr>
              <a:t>its</a:t>
            </a:r>
            <a:r>
              <a:rPr lang="it-IT" sz="2400" dirty="0">
                <a:effectLst/>
              </a:rPr>
              <a:t> </a:t>
            </a:r>
            <a:r>
              <a:rPr lang="it-IT" sz="2400" dirty="0" err="1">
                <a:effectLst/>
              </a:rPr>
              <a:t>effective</a:t>
            </a:r>
            <a:r>
              <a:rPr lang="it-IT" sz="2400" dirty="0">
                <a:effectLst/>
              </a:rPr>
              <a:t> date. </a:t>
            </a:r>
          </a:p>
          <a:p>
            <a:pPr marL="0" indent="0" fontAlgn="base">
              <a:spcAft>
                <a:spcPts val="1200"/>
              </a:spcAft>
              <a:buNone/>
            </a:pPr>
            <a:r>
              <a:rPr lang="it-IT" sz="2400" dirty="0" err="1">
                <a:effectLst/>
              </a:rPr>
              <a:t>This</a:t>
            </a:r>
            <a:r>
              <a:rPr lang="it-IT" sz="2400" dirty="0">
                <a:effectLst/>
              </a:rPr>
              <a:t> </a:t>
            </a:r>
            <a:r>
              <a:rPr lang="it-IT" sz="2400" dirty="0" err="1">
                <a:effectLst/>
              </a:rPr>
              <a:t>includes</a:t>
            </a:r>
            <a:r>
              <a:rPr lang="it-IT" sz="2400" dirty="0">
                <a:effectLst/>
              </a:rPr>
              <a:t>:</a:t>
            </a:r>
          </a:p>
          <a:p>
            <a:pPr fontAlgn="base">
              <a:spcAft>
                <a:spcPts val="1200"/>
              </a:spcAft>
              <a:buFont typeface="Wingdings" pitchFamily="2" charset="2"/>
              <a:buChar char="Ø"/>
            </a:pPr>
            <a:r>
              <a:rPr lang="it-IT" sz="2400" dirty="0" err="1">
                <a:solidFill>
                  <a:srgbClr val="92D050"/>
                </a:solidFill>
                <a:effectLst/>
              </a:rPr>
              <a:t>Evaluating</a:t>
            </a:r>
            <a:r>
              <a:rPr lang="it-IT" sz="2400" dirty="0">
                <a:solidFill>
                  <a:srgbClr val="92D050"/>
                </a:solidFill>
                <a:effectLst/>
              </a:rPr>
              <a:t> </a:t>
            </a:r>
            <a:r>
              <a:rPr lang="it-IT" sz="2400" dirty="0" err="1">
                <a:solidFill>
                  <a:srgbClr val="92D050"/>
                </a:solidFill>
                <a:effectLst/>
              </a:rPr>
              <a:t>whether</a:t>
            </a:r>
            <a:r>
              <a:rPr lang="it-IT" sz="2400" dirty="0">
                <a:solidFill>
                  <a:srgbClr val="92D050"/>
                </a:solidFill>
                <a:effectLst/>
              </a:rPr>
              <a:t> a </a:t>
            </a:r>
            <a:r>
              <a:rPr lang="it-IT" sz="2400" dirty="0" err="1">
                <a:solidFill>
                  <a:srgbClr val="92D050"/>
                </a:solidFill>
                <a:effectLst/>
              </a:rPr>
              <a:t>project</a:t>
            </a:r>
            <a:r>
              <a:rPr lang="it-IT" sz="2400" dirty="0">
                <a:solidFill>
                  <a:srgbClr val="92D050"/>
                </a:solidFill>
                <a:effectLst/>
              </a:rPr>
              <a:t> </a:t>
            </a:r>
            <a:r>
              <a:rPr lang="it-IT" sz="2400" dirty="0" err="1">
                <a:solidFill>
                  <a:srgbClr val="92D050"/>
                </a:solidFill>
                <a:effectLst/>
              </a:rPr>
              <a:t>is</a:t>
            </a:r>
            <a:r>
              <a:rPr lang="it-IT" sz="2400" dirty="0">
                <a:solidFill>
                  <a:srgbClr val="92D050"/>
                </a:solidFill>
                <a:effectLst/>
              </a:rPr>
              <a:t> </a:t>
            </a:r>
            <a:r>
              <a:rPr lang="it-IT" sz="2400" dirty="0" err="1">
                <a:solidFill>
                  <a:srgbClr val="92D050"/>
                </a:solidFill>
                <a:effectLst/>
              </a:rPr>
              <a:t>accomplishing</a:t>
            </a:r>
            <a:r>
              <a:rPr lang="it-IT" sz="2400" dirty="0">
                <a:solidFill>
                  <a:srgbClr val="92D050"/>
                </a:solidFill>
                <a:effectLst/>
              </a:rPr>
              <a:t> </a:t>
            </a:r>
            <a:r>
              <a:rPr lang="it-IT" sz="2400" dirty="0" err="1">
                <a:solidFill>
                  <a:srgbClr val="92D050"/>
                </a:solidFill>
                <a:effectLst/>
              </a:rPr>
              <a:t>its</a:t>
            </a:r>
            <a:r>
              <a:rPr lang="it-IT" sz="2400" dirty="0">
                <a:solidFill>
                  <a:srgbClr val="92D050"/>
                </a:solidFill>
                <a:effectLst/>
              </a:rPr>
              <a:t> </a:t>
            </a:r>
            <a:r>
              <a:rPr lang="it-IT" sz="2400" dirty="0" err="1">
                <a:solidFill>
                  <a:srgbClr val="92D050"/>
                </a:solidFill>
                <a:effectLst/>
              </a:rPr>
              <a:t>intended</a:t>
            </a:r>
            <a:r>
              <a:rPr lang="it-IT" sz="2400" dirty="0">
                <a:solidFill>
                  <a:srgbClr val="92D050"/>
                </a:solidFill>
                <a:effectLst/>
              </a:rPr>
              <a:t> </a:t>
            </a:r>
            <a:r>
              <a:rPr lang="it-IT" sz="2400" dirty="0" err="1">
                <a:solidFill>
                  <a:srgbClr val="92D050"/>
                </a:solidFill>
                <a:effectLst/>
              </a:rPr>
              <a:t>purpose</a:t>
            </a:r>
            <a:endParaRPr lang="it-IT" sz="2400" dirty="0">
              <a:solidFill>
                <a:srgbClr val="92D050"/>
              </a:solidFill>
              <a:effectLst/>
            </a:endParaRPr>
          </a:p>
          <a:p>
            <a:pPr fontAlgn="base">
              <a:spcAft>
                <a:spcPts val="1200"/>
              </a:spcAft>
              <a:buFont typeface="Wingdings" pitchFamily="2" charset="2"/>
              <a:buChar char="Ø"/>
            </a:pPr>
            <a:r>
              <a:rPr lang="it-IT" sz="2400" dirty="0" err="1">
                <a:solidFill>
                  <a:srgbClr val="92D050"/>
                </a:solidFill>
                <a:effectLst/>
              </a:rPr>
              <a:t>Identifying</a:t>
            </a:r>
            <a:r>
              <a:rPr lang="it-IT" sz="2400" dirty="0">
                <a:solidFill>
                  <a:srgbClr val="92D050"/>
                </a:solidFill>
                <a:effectLst/>
              </a:rPr>
              <a:t>, </a:t>
            </a:r>
            <a:r>
              <a:rPr lang="it-IT" sz="2400" dirty="0" err="1">
                <a:solidFill>
                  <a:srgbClr val="92D050"/>
                </a:solidFill>
                <a:effectLst/>
              </a:rPr>
              <a:t>wherever</a:t>
            </a:r>
            <a:r>
              <a:rPr lang="it-IT" sz="2400" dirty="0">
                <a:solidFill>
                  <a:srgbClr val="92D050"/>
                </a:solidFill>
                <a:effectLst/>
              </a:rPr>
              <a:t> </a:t>
            </a:r>
            <a:r>
              <a:rPr lang="it-IT" sz="2400" dirty="0" err="1">
                <a:solidFill>
                  <a:srgbClr val="92D050"/>
                </a:solidFill>
                <a:effectLst/>
              </a:rPr>
              <a:t>possible</a:t>
            </a:r>
            <a:r>
              <a:rPr lang="it-IT" sz="2400" dirty="0">
                <a:solidFill>
                  <a:srgbClr val="92D050"/>
                </a:solidFill>
                <a:effectLst/>
              </a:rPr>
              <a:t>, </a:t>
            </a:r>
            <a:r>
              <a:rPr lang="it-IT" sz="2400" dirty="0" err="1">
                <a:solidFill>
                  <a:srgbClr val="92D050"/>
                </a:solidFill>
                <a:effectLst/>
              </a:rPr>
              <a:t>costs</a:t>
            </a:r>
            <a:r>
              <a:rPr lang="it-IT" sz="2400" dirty="0">
                <a:solidFill>
                  <a:srgbClr val="92D050"/>
                </a:solidFill>
                <a:effectLst/>
              </a:rPr>
              <a:t> and benefits.</a:t>
            </a:r>
          </a:p>
          <a:p>
            <a:pPr fontAlgn="base">
              <a:spcAft>
                <a:spcPts val="1200"/>
              </a:spcAft>
              <a:buFont typeface="Wingdings" pitchFamily="2" charset="2"/>
              <a:buChar char="Ø"/>
            </a:pPr>
            <a:r>
              <a:rPr lang="it-IT" sz="2400" dirty="0" err="1">
                <a:solidFill>
                  <a:srgbClr val="92D050"/>
                </a:solidFill>
                <a:effectLst/>
              </a:rPr>
              <a:t>Identifying</a:t>
            </a:r>
            <a:r>
              <a:rPr lang="it-IT" sz="2400" dirty="0">
                <a:solidFill>
                  <a:srgbClr val="92D050"/>
                </a:solidFill>
                <a:effectLst/>
              </a:rPr>
              <a:t> </a:t>
            </a:r>
            <a:r>
              <a:rPr lang="it-IT" sz="2400" dirty="0" err="1">
                <a:solidFill>
                  <a:srgbClr val="92D050"/>
                </a:solidFill>
                <a:effectLst/>
              </a:rPr>
              <a:t>unintended</a:t>
            </a:r>
            <a:r>
              <a:rPr lang="it-IT" sz="2400" dirty="0">
                <a:solidFill>
                  <a:srgbClr val="92D050"/>
                </a:solidFill>
                <a:effectLst/>
              </a:rPr>
              <a:t> </a:t>
            </a:r>
            <a:r>
              <a:rPr lang="it-IT" sz="2400" dirty="0" err="1">
                <a:solidFill>
                  <a:srgbClr val="92D050"/>
                </a:solidFill>
                <a:effectLst/>
              </a:rPr>
              <a:t>consequences</a:t>
            </a:r>
            <a:r>
              <a:rPr lang="it-IT" sz="2400" dirty="0">
                <a:solidFill>
                  <a:srgbClr val="92D050"/>
                </a:solidFill>
                <a:effectLst/>
              </a:rPr>
              <a:t>.</a:t>
            </a:r>
          </a:p>
        </p:txBody>
      </p:sp>
      <p:cxnSp>
        <p:nvCxnSpPr>
          <p:cNvPr id="5" name="Connettore 2 4">
            <a:extLst>
              <a:ext uri="{FF2B5EF4-FFF2-40B4-BE49-F238E27FC236}">
                <a16:creationId xmlns:a16="http://schemas.microsoft.com/office/drawing/2014/main" id="{4C33B61A-6815-8146-A27C-F31F2D3BE7BB}"/>
              </a:ext>
            </a:extLst>
          </p:cNvPr>
          <p:cNvCxnSpPr>
            <a:cxnSpLocks/>
          </p:cNvCxnSpPr>
          <p:nvPr/>
        </p:nvCxnSpPr>
        <p:spPr>
          <a:xfrm>
            <a:off x="1277471" y="1425388"/>
            <a:ext cx="6979023" cy="0"/>
          </a:xfrm>
          <a:prstGeom prst="straightConnector1">
            <a:avLst/>
          </a:prstGeom>
          <a:ln w="31750" cmpd="dbl">
            <a:solidFill>
              <a:srgbClr val="92D050"/>
            </a:solidFill>
            <a:headEnd type="none" w="med" len="med"/>
            <a:tailEnd type="oval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7" name="Immagine 2" descr="Immagine 2">
            <a:extLst>
              <a:ext uri="{FF2B5EF4-FFF2-40B4-BE49-F238E27FC236}">
                <a16:creationId xmlns:a16="http://schemas.microsoft.com/office/drawing/2014/main" id="{7493163E-C654-1A44-8326-C47249C78F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rcRect r="55877"/>
          <a:stretch>
            <a:fillRect/>
          </a:stretch>
        </p:blipFill>
        <p:spPr>
          <a:xfrm>
            <a:off x="8190944" y="465113"/>
            <a:ext cx="1514831" cy="143988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888489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 advAuto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272E784E-23A7-7241-A932-DA1FD46006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06824"/>
            <a:ext cx="12192000" cy="5674658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20AA2A0C-232C-EF48-B708-67026DEFE3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13646" y="537882"/>
            <a:ext cx="8676222" cy="3200400"/>
          </a:xfrm>
        </p:spPr>
        <p:txBody>
          <a:bodyPr/>
          <a:lstStyle/>
          <a:p>
            <a:r>
              <a:rPr lang="it-IT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60000" endA="900" endPos="60000" dist="60007" dir="5400000" sy="-100000" algn="bl" rotWithShape="0"/>
                </a:effectLst>
              </a:rPr>
              <a:t>LOCATIVE NARRATIVES</a:t>
            </a:r>
          </a:p>
        </p:txBody>
      </p:sp>
    </p:spTree>
    <p:extLst>
      <p:ext uri="{BB962C8B-B14F-4D97-AF65-F5344CB8AC3E}">
        <p14:creationId xmlns:p14="http://schemas.microsoft.com/office/powerpoint/2010/main" val="26446781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F32278E4-6AB7-6F45-9599-24C4B1603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403413"/>
            <a:ext cx="9905998" cy="259528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sz="2800" dirty="0" err="1">
                <a:effectLst/>
              </a:rPr>
              <a:t>According</a:t>
            </a:r>
            <a:r>
              <a:rPr lang="it-IT" sz="2800" dirty="0">
                <a:effectLst/>
              </a:rPr>
              <a:t> to the </a:t>
            </a:r>
            <a:r>
              <a:rPr lang="it-IT" sz="2800" dirty="0" err="1">
                <a:effectLst/>
              </a:rPr>
              <a:t>United</a:t>
            </a:r>
            <a:r>
              <a:rPr lang="it-IT" sz="2800" dirty="0">
                <a:effectLst/>
              </a:rPr>
              <a:t> Nations Educational, </a:t>
            </a:r>
            <a:r>
              <a:rPr lang="it-IT" sz="2800" dirty="0" err="1">
                <a:effectLst/>
              </a:rPr>
              <a:t>Scientific</a:t>
            </a:r>
            <a:r>
              <a:rPr lang="it-IT" sz="2800" dirty="0">
                <a:effectLst/>
              </a:rPr>
              <a:t> and Cultural Organization (UNESCO) cultural </a:t>
            </a:r>
            <a:r>
              <a:rPr lang="it-IT" sz="2800" dirty="0" err="1">
                <a:effectLst/>
              </a:rPr>
              <a:t>heritage</a:t>
            </a:r>
            <a:r>
              <a:rPr lang="it-IT" sz="2800" dirty="0">
                <a:effectLst/>
              </a:rPr>
              <a:t> </a:t>
            </a:r>
            <a:r>
              <a:rPr lang="it-IT" sz="2800" dirty="0" err="1">
                <a:effectLst/>
              </a:rPr>
              <a:t>is</a:t>
            </a:r>
            <a:r>
              <a:rPr lang="it-IT" sz="2800" dirty="0">
                <a:effectLst/>
              </a:rPr>
              <a:t> </a:t>
            </a:r>
            <a:r>
              <a:rPr lang="it-IT" sz="2800" dirty="0" err="1">
                <a:effectLst/>
              </a:rPr>
              <a:t>defined</a:t>
            </a:r>
            <a:r>
              <a:rPr lang="it-IT" sz="2800" dirty="0">
                <a:effectLst/>
              </a:rPr>
              <a:t> </a:t>
            </a:r>
            <a:r>
              <a:rPr lang="it-IT" sz="2800" dirty="0" err="1">
                <a:effectLst/>
              </a:rPr>
              <a:t>as</a:t>
            </a:r>
            <a:r>
              <a:rPr lang="it-IT" sz="2800" dirty="0">
                <a:effectLst/>
              </a:rPr>
              <a:t>:</a:t>
            </a:r>
          </a:p>
        </p:txBody>
      </p:sp>
      <p:sp>
        <p:nvSpPr>
          <p:cNvPr id="11" name="Segnaposto contenuto 2">
            <a:extLst>
              <a:ext uri="{FF2B5EF4-FFF2-40B4-BE49-F238E27FC236}">
                <a16:creationId xmlns:a16="http://schemas.microsoft.com/office/drawing/2014/main" id="{6627069B-F201-FA49-961A-39711F6C4E64}"/>
              </a:ext>
            </a:extLst>
          </p:cNvPr>
          <p:cNvSpPr txBox="1">
            <a:spLocks/>
          </p:cNvSpPr>
          <p:nvPr/>
        </p:nvSpPr>
        <p:spPr>
          <a:xfrm>
            <a:off x="1141413" y="2998695"/>
            <a:ext cx="9905998" cy="2541494"/>
          </a:xfrm>
          <a:prstGeom prst="rect">
            <a:avLst/>
          </a:prstGeom>
          <a:ln>
            <a:solidFill>
              <a:srgbClr val="76D6FF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20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2800" i="1" dirty="0"/>
              <a:t>«the </a:t>
            </a:r>
            <a:r>
              <a:rPr lang="it-IT" sz="2800" i="1" dirty="0" err="1"/>
              <a:t>legacy</a:t>
            </a:r>
            <a:r>
              <a:rPr lang="it-IT" sz="2800" i="1" dirty="0"/>
              <a:t> of </a:t>
            </a:r>
            <a:r>
              <a:rPr lang="it-IT" sz="2800" i="1" dirty="0" err="1"/>
              <a:t>physical</a:t>
            </a:r>
            <a:r>
              <a:rPr lang="it-IT" sz="2800" i="1" dirty="0"/>
              <a:t> </a:t>
            </a:r>
            <a:r>
              <a:rPr lang="it-IT" sz="2800" i="1" dirty="0" err="1"/>
              <a:t>artefacts</a:t>
            </a:r>
            <a:r>
              <a:rPr lang="it-IT" sz="2800" i="1" dirty="0"/>
              <a:t> and </a:t>
            </a:r>
            <a:r>
              <a:rPr lang="it-IT" sz="2800" i="1" dirty="0" err="1"/>
              <a:t>intangible</a:t>
            </a:r>
            <a:r>
              <a:rPr lang="it-IT" sz="2800" i="1" dirty="0"/>
              <a:t> </a:t>
            </a:r>
            <a:r>
              <a:rPr lang="it-IT" sz="2800" i="1" dirty="0" err="1"/>
              <a:t>attributes</a:t>
            </a:r>
            <a:r>
              <a:rPr lang="it-IT" sz="2800" i="1" dirty="0"/>
              <a:t> of a </a:t>
            </a:r>
            <a:r>
              <a:rPr lang="it-IT" sz="2800" i="1" dirty="0" err="1"/>
              <a:t>group</a:t>
            </a:r>
            <a:r>
              <a:rPr lang="it-IT" sz="2800" i="1" dirty="0"/>
              <a:t> or society </a:t>
            </a:r>
            <a:r>
              <a:rPr lang="it-IT" sz="2800" i="1" dirty="0" err="1"/>
              <a:t>that</a:t>
            </a:r>
            <a:r>
              <a:rPr lang="it-IT" sz="2800" i="1" dirty="0"/>
              <a:t> are </a:t>
            </a:r>
            <a:r>
              <a:rPr lang="it-IT" sz="2800" i="1" dirty="0" err="1"/>
              <a:t>inherited</a:t>
            </a:r>
            <a:r>
              <a:rPr lang="it-IT" sz="2800" i="1" dirty="0"/>
              <a:t> from </a:t>
            </a:r>
            <a:r>
              <a:rPr lang="it-IT" sz="2800" i="1" dirty="0" err="1"/>
              <a:t>past</a:t>
            </a:r>
            <a:r>
              <a:rPr lang="it-IT" sz="2800" i="1" dirty="0"/>
              <a:t> </a:t>
            </a:r>
            <a:r>
              <a:rPr lang="it-IT" sz="2800" i="1" dirty="0" err="1"/>
              <a:t>generations</a:t>
            </a:r>
            <a:r>
              <a:rPr lang="it-IT" sz="2800" i="1" dirty="0"/>
              <a:t>, </a:t>
            </a:r>
            <a:r>
              <a:rPr lang="it-IT" sz="2800" i="1" dirty="0" err="1"/>
              <a:t>maintained</a:t>
            </a:r>
            <a:r>
              <a:rPr lang="it-IT" sz="2800" i="1" dirty="0"/>
              <a:t> in the </a:t>
            </a:r>
            <a:r>
              <a:rPr lang="it-IT" sz="2800" i="1" dirty="0" err="1"/>
              <a:t>present</a:t>
            </a:r>
            <a:r>
              <a:rPr lang="it-IT" sz="2800" i="1" dirty="0"/>
              <a:t> and </a:t>
            </a:r>
            <a:r>
              <a:rPr lang="it-IT" sz="2800" i="1" dirty="0" err="1"/>
              <a:t>bestowed</a:t>
            </a:r>
            <a:r>
              <a:rPr lang="it-IT" sz="2800" i="1" dirty="0"/>
              <a:t> for the benefit of future </a:t>
            </a:r>
            <a:r>
              <a:rPr lang="it-IT" sz="2800" i="1" dirty="0" err="1"/>
              <a:t>generations</a:t>
            </a:r>
            <a:r>
              <a:rPr lang="it-IT" sz="2800" i="1" dirty="0"/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13284178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2CB0F6F-F65A-B14C-BE2E-456E34736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0"/>
            <a:ext cx="9905998" cy="1905000"/>
          </a:xfrm>
        </p:spPr>
        <p:txBody>
          <a:bodyPr/>
          <a:lstStyle/>
          <a:p>
            <a:pPr algn="justLow">
              <a:spcBef>
                <a:spcPts val="600"/>
              </a:spcBef>
            </a:pPr>
            <a:r>
              <a:rPr lang="it-IT" dirty="0">
                <a:solidFill>
                  <a:srgbClr val="76D6FF"/>
                </a:solidFill>
              </a:rPr>
              <a:t>Locative </a:t>
            </a:r>
            <a:r>
              <a:rPr lang="it-IT" dirty="0" err="1">
                <a:solidFill>
                  <a:srgbClr val="76D6FF"/>
                </a:solidFill>
              </a:rPr>
              <a:t>narratives</a:t>
            </a:r>
            <a:endParaRPr lang="it-IT" dirty="0">
              <a:solidFill>
                <a:srgbClr val="76D6FF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205A28D-C646-D642-8E99-74360BE3E0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703294"/>
            <a:ext cx="9905998" cy="4805082"/>
          </a:xfrm>
        </p:spPr>
        <p:txBody>
          <a:bodyPr>
            <a:normAutofit/>
          </a:bodyPr>
          <a:lstStyle/>
          <a:p>
            <a:pPr marL="0" indent="0" algn="justLow" fontAlgn="base">
              <a:spcAft>
                <a:spcPts val="1200"/>
              </a:spcAft>
              <a:buNone/>
            </a:pPr>
            <a:r>
              <a:rPr lang="it-IT" sz="2800" dirty="0">
                <a:effectLst/>
              </a:rPr>
              <a:t>Locative </a:t>
            </a:r>
            <a:r>
              <a:rPr lang="it-IT" sz="2800" dirty="0" err="1">
                <a:effectLst/>
              </a:rPr>
              <a:t>artworks</a:t>
            </a:r>
            <a:r>
              <a:rPr lang="it-IT" sz="2800" dirty="0">
                <a:effectLst/>
              </a:rPr>
              <a:t> </a:t>
            </a:r>
            <a:r>
              <a:rPr lang="it-IT" sz="2800" dirty="0" err="1">
                <a:effectLst/>
              </a:rPr>
              <a:t>based</a:t>
            </a:r>
            <a:r>
              <a:rPr lang="it-IT" sz="2800" dirty="0">
                <a:effectLst/>
              </a:rPr>
              <a:t> on </a:t>
            </a:r>
            <a:r>
              <a:rPr lang="it-IT" sz="2800" dirty="0" err="1">
                <a:effectLst/>
              </a:rPr>
              <a:t>digital</a:t>
            </a:r>
            <a:r>
              <a:rPr lang="it-IT" sz="2800" dirty="0">
                <a:effectLst/>
              </a:rPr>
              <a:t> mobile </a:t>
            </a:r>
            <a:r>
              <a:rPr lang="it-IT" sz="2800" dirty="0" err="1">
                <a:effectLst/>
              </a:rPr>
              <a:t>technologies</a:t>
            </a:r>
            <a:r>
              <a:rPr lang="it-IT" sz="2800" dirty="0">
                <a:effectLst/>
              </a:rPr>
              <a:t> are a </a:t>
            </a:r>
            <a:r>
              <a:rPr lang="it-IT" sz="2800" dirty="0" err="1">
                <a:effectLst/>
              </a:rPr>
              <a:t>relatively</a:t>
            </a:r>
            <a:r>
              <a:rPr lang="it-IT" sz="2800" dirty="0">
                <a:effectLst/>
              </a:rPr>
              <a:t> new </a:t>
            </a:r>
            <a:r>
              <a:rPr lang="it-IT" sz="2800" dirty="0" err="1">
                <a:effectLst/>
              </a:rPr>
              <a:t>phenomenon</a:t>
            </a:r>
            <a:r>
              <a:rPr lang="it-IT" sz="2800" dirty="0">
                <a:effectLst/>
              </a:rPr>
              <a:t>. </a:t>
            </a:r>
          </a:p>
          <a:p>
            <a:pPr marL="0" indent="0" algn="justLow" fontAlgn="base">
              <a:spcAft>
                <a:spcPts val="1200"/>
              </a:spcAft>
              <a:buNone/>
            </a:pPr>
            <a:r>
              <a:rPr lang="it-IT" sz="2800" dirty="0" err="1">
                <a:effectLst/>
              </a:rPr>
              <a:t>Yet</a:t>
            </a:r>
            <a:r>
              <a:rPr lang="it-IT" sz="2800" dirty="0">
                <a:effectLst/>
              </a:rPr>
              <a:t> art </a:t>
            </a:r>
            <a:r>
              <a:rPr lang="it-IT" sz="2800" dirty="0" err="1">
                <a:effectLst/>
              </a:rPr>
              <a:t>practices</a:t>
            </a:r>
            <a:r>
              <a:rPr lang="it-IT" sz="2800" dirty="0">
                <a:effectLst/>
              </a:rPr>
              <a:t> </a:t>
            </a:r>
            <a:r>
              <a:rPr lang="it-IT" sz="2800" dirty="0" err="1">
                <a:effectLst/>
              </a:rPr>
              <a:t>based</a:t>
            </a:r>
            <a:r>
              <a:rPr lang="it-IT" sz="2800" dirty="0">
                <a:effectLst/>
              </a:rPr>
              <a:t> on site-</a:t>
            </a:r>
            <a:r>
              <a:rPr lang="it-IT" sz="2800" dirty="0" err="1">
                <a:effectLst/>
              </a:rPr>
              <a:t>specific</a:t>
            </a:r>
            <a:r>
              <a:rPr lang="it-IT" sz="2800" dirty="0">
                <a:effectLst/>
              </a:rPr>
              <a:t> </a:t>
            </a:r>
            <a:r>
              <a:rPr lang="it-IT" sz="2800" dirty="0" err="1">
                <a:effectLst/>
              </a:rPr>
              <a:t>works</a:t>
            </a:r>
            <a:r>
              <a:rPr lang="it-IT" sz="2800" dirty="0">
                <a:effectLst/>
              </a:rPr>
              <a:t> and </a:t>
            </a:r>
            <a:r>
              <a:rPr lang="it-IT" sz="2800" dirty="0" err="1">
                <a:effectLst/>
              </a:rPr>
              <a:t>nomadic</a:t>
            </a:r>
            <a:r>
              <a:rPr lang="it-IT" sz="2800" dirty="0">
                <a:effectLst/>
              </a:rPr>
              <a:t> </a:t>
            </a:r>
            <a:r>
              <a:rPr lang="it-IT" sz="2800" dirty="0" err="1">
                <a:effectLst/>
              </a:rPr>
              <a:t>strategies</a:t>
            </a:r>
            <a:r>
              <a:rPr lang="it-IT" sz="2800" dirty="0">
                <a:effectLst/>
              </a:rPr>
              <a:t> are </a:t>
            </a:r>
            <a:r>
              <a:rPr lang="it-IT" sz="2800" dirty="0" err="1">
                <a:effectLst/>
              </a:rPr>
              <a:t>not</a:t>
            </a:r>
            <a:r>
              <a:rPr lang="it-IT" sz="2800" dirty="0">
                <a:effectLst/>
              </a:rPr>
              <a:t> just </a:t>
            </a:r>
            <a:r>
              <a:rPr lang="it-IT" sz="2800" dirty="0" err="1">
                <a:effectLst/>
              </a:rPr>
              <a:t>old</a:t>
            </a:r>
            <a:r>
              <a:rPr lang="it-IT" sz="2800" dirty="0">
                <a:effectLst/>
              </a:rPr>
              <a:t>, </a:t>
            </a:r>
            <a:r>
              <a:rPr lang="it-IT" sz="2800" dirty="0" err="1">
                <a:effectLst/>
              </a:rPr>
              <a:t>but</a:t>
            </a:r>
            <a:r>
              <a:rPr lang="it-IT" sz="2800" dirty="0">
                <a:effectLst/>
              </a:rPr>
              <a:t> </a:t>
            </a:r>
            <a:r>
              <a:rPr lang="it-IT" sz="2800" dirty="0" err="1">
                <a:effectLst/>
              </a:rPr>
              <a:t>ancient</a:t>
            </a:r>
            <a:r>
              <a:rPr lang="it-IT" sz="2800" dirty="0">
                <a:effectLst/>
              </a:rPr>
              <a:t>. </a:t>
            </a:r>
          </a:p>
          <a:p>
            <a:pPr marL="0" indent="0" algn="justLow" fontAlgn="base">
              <a:spcAft>
                <a:spcPts val="1200"/>
              </a:spcAft>
              <a:buNone/>
            </a:pPr>
            <a:r>
              <a:rPr lang="it-IT" sz="2800" b="1" dirty="0">
                <a:effectLst/>
              </a:rPr>
              <a:t>Locative art by </a:t>
            </a:r>
            <a:r>
              <a:rPr lang="it-IT" sz="2800" b="1" dirty="0" err="1">
                <a:effectLst/>
              </a:rPr>
              <a:t>its</a:t>
            </a:r>
            <a:r>
              <a:rPr lang="it-IT" sz="2800" b="1" dirty="0">
                <a:effectLst/>
              </a:rPr>
              <a:t> </a:t>
            </a:r>
            <a:r>
              <a:rPr lang="it-IT" sz="2800" b="1" dirty="0" err="1">
                <a:effectLst/>
              </a:rPr>
              <a:t>very</a:t>
            </a:r>
            <a:r>
              <a:rPr lang="it-IT" sz="2800" b="1" dirty="0">
                <a:effectLst/>
              </a:rPr>
              <a:t> nature </a:t>
            </a:r>
            <a:r>
              <a:rPr lang="it-IT" sz="2800" b="1" dirty="0" err="1">
                <a:effectLst/>
              </a:rPr>
              <a:t>trespasses</a:t>
            </a:r>
            <a:r>
              <a:rPr lang="it-IT" sz="2800" b="1" dirty="0">
                <a:effectLst/>
              </a:rPr>
              <a:t> </a:t>
            </a:r>
            <a:r>
              <a:rPr lang="it-IT" sz="2800" b="1" dirty="0" err="1">
                <a:effectLst/>
              </a:rPr>
              <a:t>into</a:t>
            </a:r>
            <a:r>
              <a:rPr lang="it-IT" sz="2800" b="1" dirty="0">
                <a:effectLst/>
              </a:rPr>
              <a:t> the </a:t>
            </a:r>
            <a:r>
              <a:rPr lang="it-IT" sz="2800" b="1" dirty="0" err="1">
                <a:effectLst/>
              </a:rPr>
              <a:t>realm</a:t>
            </a:r>
            <a:r>
              <a:rPr lang="it-IT" sz="2800" b="1" dirty="0">
                <a:effectLst/>
              </a:rPr>
              <a:t> of Public Art</a:t>
            </a:r>
            <a:r>
              <a:rPr lang="it-IT" sz="2800" dirty="0">
                <a:effectLst/>
              </a:rPr>
              <a:t>, </a:t>
            </a:r>
            <a:r>
              <a:rPr lang="it-IT" sz="2800" dirty="0" err="1">
                <a:effectLst/>
              </a:rPr>
              <a:t>but</a:t>
            </a:r>
            <a:r>
              <a:rPr lang="it-IT" sz="2800" dirty="0">
                <a:effectLst/>
              </a:rPr>
              <a:t> by </a:t>
            </a:r>
            <a:r>
              <a:rPr lang="it-IT" sz="2800" dirty="0" err="1">
                <a:effectLst/>
              </a:rPr>
              <a:t>its</a:t>
            </a:r>
            <a:r>
              <a:rPr lang="it-IT" sz="2800" dirty="0">
                <a:effectLst/>
              </a:rPr>
              <a:t> </a:t>
            </a:r>
            <a:r>
              <a:rPr lang="it-IT" sz="2800" dirty="0" err="1">
                <a:effectLst/>
              </a:rPr>
              <a:t>interaction</a:t>
            </a:r>
            <a:r>
              <a:rPr lang="it-IT" sz="2800" dirty="0">
                <a:effectLst/>
              </a:rPr>
              <a:t> with the audience </a:t>
            </a:r>
            <a:r>
              <a:rPr lang="it-IT" sz="2800" dirty="0" err="1">
                <a:effectLst/>
              </a:rPr>
              <a:t>transforms</a:t>
            </a:r>
            <a:r>
              <a:rPr lang="it-IT" sz="2800" dirty="0">
                <a:effectLst/>
              </a:rPr>
              <a:t> </a:t>
            </a:r>
            <a:r>
              <a:rPr lang="it-IT" sz="2800" dirty="0" err="1">
                <a:effectLst/>
              </a:rPr>
              <a:t>our</a:t>
            </a:r>
            <a:r>
              <a:rPr lang="it-IT" sz="2800" dirty="0">
                <a:effectLst/>
              </a:rPr>
              <a:t> </a:t>
            </a:r>
            <a:r>
              <a:rPr lang="it-IT" sz="2800" dirty="0" err="1">
                <a:effectLst/>
              </a:rPr>
              <a:t>notions</a:t>
            </a:r>
            <a:r>
              <a:rPr lang="it-IT" sz="2800" dirty="0">
                <a:effectLst/>
              </a:rPr>
              <a:t> of site-</a:t>
            </a:r>
            <a:r>
              <a:rPr lang="it-IT" sz="2800" dirty="0" err="1">
                <a:effectLst/>
              </a:rPr>
              <a:t>specific</a:t>
            </a:r>
            <a:r>
              <a:rPr lang="it-IT" sz="2800" dirty="0">
                <a:effectLst/>
              </a:rPr>
              <a:t> and </a:t>
            </a:r>
            <a:r>
              <a:rPr lang="it-IT" sz="2800" dirty="0" err="1">
                <a:effectLst/>
              </a:rPr>
              <a:t>nomadic</a:t>
            </a:r>
            <a:r>
              <a:rPr lang="it-IT" sz="2800" dirty="0">
                <a:effectLst/>
              </a:rPr>
              <a:t> </a:t>
            </a:r>
            <a:r>
              <a:rPr lang="it-IT" sz="2800" dirty="0" err="1">
                <a:effectLst/>
              </a:rPr>
              <a:t>practices</a:t>
            </a:r>
            <a:r>
              <a:rPr lang="it-IT" sz="2800" dirty="0">
                <a:effectLst/>
              </a:rPr>
              <a:t> </a:t>
            </a:r>
            <a:r>
              <a:rPr lang="it-IT" sz="2800" dirty="0" err="1">
                <a:effectLst/>
              </a:rPr>
              <a:t>defined</a:t>
            </a:r>
            <a:r>
              <a:rPr lang="it-IT" sz="2800" dirty="0">
                <a:effectLst/>
              </a:rPr>
              <a:t> by </a:t>
            </a:r>
            <a:r>
              <a:rPr lang="it-IT" sz="2800" dirty="0" err="1">
                <a:effectLst/>
              </a:rPr>
              <a:t>artists</a:t>
            </a:r>
            <a:r>
              <a:rPr lang="it-IT" sz="2800" dirty="0">
                <a:effectLst/>
              </a:rPr>
              <a:t> </a:t>
            </a:r>
            <a:r>
              <a:rPr lang="it-IT" sz="2800" dirty="0" err="1">
                <a:effectLst/>
              </a:rPr>
              <a:t>such</a:t>
            </a:r>
            <a:r>
              <a:rPr lang="it-IT" sz="2800" dirty="0">
                <a:effectLst/>
              </a:rPr>
              <a:t> </a:t>
            </a:r>
            <a:r>
              <a:rPr lang="it-IT" sz="2800" dirty="0" err="1">
                <a:effectLst/>
              </a:rPr>
              <a:t>as</a:t>
            </a:r>
            <a:r>
              <a:rPr lang="it-IT" sz="2800" dirty="0">
                <a:effectLst/>
              </a:rPr>
              <a:t> </a:t>
            </a:r>
            <a:r>
              <a:rPr lang="it-IT" sz="2800" dirty="0">
                <a:effectLst/>
                <a:hlinkClick r:id="rId2"/>
              </a:rPr>
              <a:t>Richard Long</a:t>
            </a:r>
            <a:r>
              <a:rPr lang="it-IT" sz="2800" dirty="0">
                <a:effectLst/>
              </a:rPr>
              <a:t>, </a:t>
            </a:r>
            <a:r>
              <a:rPr lang="it-IT" sz="2800" dirty="0">
                <a:effectLst/>
                <a:hlinkClick r:id="rId3"/>
              </a:rPr>
              <a:t>Hamish Fulton</a:t>
            </a:r>
            <a:r>
              <a:rPr lang="it-IT" sz="2800" dirty="0">
                <a:effectLst/>
              </a:rPr>
              <a:t>, </a:t>
            </a:r>
            <a:r>
              <a:rPr lang="it-IT" sz="2800" dirty="0">
                <a:effectLst/>
                <a:hlinkClick r:id="rId4"/>
              </a:rPr>
              <a:t>Vito Acconci</a:t>
            </a:r>
            <a:r>
              <a:rPr lang="it-IT" sz="2800" dirty="0">
                <a:effectLst/>
              </a:rPr>
              <a:t>. </a:t>
            </a:r>
            <a:endParaRPr lang="it-IT" sz="3600" dirty="0"/>
          </a:p>
        </p:txBody>
      </p:sp>
      <p:cxnSp>
        <p:nvCxnSpPr>
          <p:cNvPr id="5" name="Connettore 2 4">
            <a:extLst>
              <a:ext uri="{FF2B5EF4-FFF2-40B4-BE49-F238E27FC236}">
                <a16:creationId xmlns:a16="http://schemas.microsoft.com/office/drawing/2014/main" id="{4C33B61A-6815-8146-A27C-F31F2D3BE7BB}"/>
              </a:ext>
            </a:extLst>
          </p:cNvPr>
          <p:cNvCxnSpPr>
            <a:cxnSpLocks/>
          </p:cNvCxnSpPr>
          <p:nvPr/>
        </p:nvCxnSpPr>
        <p:spPr>
          <a:xfrm>
            <a:off x="1277471" y="1425388"/>
            <a:ext cx="6979023" cy="0"/>
          </a:xfrm>
          <a:prstGeom prst="straightConnector1">
            <a:avLst/>
          </a:prstGeom>
          <a:ln w="31750" cmpd="dbl">
            <a:solidFill>
              <a:srgbClr val="76D6FF"/>
            </a:solidFill>
            <a:headEnd type="none" w="med" len="med"/>
            <a:tailEnd type="oval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95530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2CB0F6F-F65A-B14C-BE2E-456E34736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0"/>
            <a:ext cx="9905998" cy="1905000"/>
          </a:xfrm>
        </p:spPr>
        <p:txBody>
          <a:bodyPr/>
          <a:lstStyle/>
          <a:p>
            <a:pPr algn="justLow">
              <a:spcBef>
                <a:spcPts val="600"/>
              </a:spcBef>
            </a:pPr>
            <a:r>
              <a:rPr lang="it-IT" dirty="0">
                <a:solidFill>
                  <a:srgbClr val="76D6FF"/>
                </a:solidFill>
              </a:rPr>
              <a:t>Locative </a:t>
            </a:r>
            <a:r>
              <a:rPr lang="it-IT" dirty="0" err="1">
                <a:solidFill>
                  <a:srgbClr val="76D6FF"/>
                </a:solidFill>
              </a:rPr>
              <a:t>narratives</a:t>
            </a:r>
            <a:endParaRPr lang="it-IT" dirty="0">
              <a:solidFill>
                <a:srgbClr val="76D6FF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205A28D-C646-D642-8E99-74360BE3E0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703294"/>
            <a:ext cx="9905998" cy="4805082"/>
          </a:xfrm>
        </p:spPr>
        <p:txBody>
          <a:bodyPr>
            <a:normAutofit lnSpcReduction="10000"/>
          </a:bodyPr>
          <a:lstStyle/>
          <a:p>
            <a:pPr marL="0" indent="0" algn="justLow" fontAlgn="base">
              <a:spcAft>
                <a:spcPts val="1200"/>
              </a:spcAft>
              <a:buNone/>
            </a:pPr>
            <a:r>
              <a:rPr lang="it-IT" sz="2800" dirty="0">
                <a:effectLst/>
              </a:rPr>
              <a:t>The </a:t>
            </a:r>
            <a:r>
              <a:rPr lang="it-IT" sz="2800" dirty="0" err="1">
                <a:effectLst/>
              </a:rPr>
              <a:t>technologies</a:t>
            </a:r>
            <a:r>
              <a:rPr lang="it-IT" sz="2800" dirty="0">
                <a:effectLst/>
              </a:rPr>
              <a:t> </a:t>
            </a:r>
            <a:r>
              <a:rPr lang="it-IT" sz="2800" dirty="0" err="1">
                <a:effectLst/>
              </a:rPr>
              <a:t>used</a:t>
            </a:r>
            <a:r>
              <a:rPr lang="it-IT" sz="2800" dirty="0">
                <a:effectLst/>
              </a:rPr>
              <a:t> to guide </a:t>
            </a:r>
            <a:r>
              <a:rPr lang="it-IT" sz="2800" dirty="0" err="1">
                <a:effectLst/>
              </a:rPr>
              <a:t>along</a:t>
            </a:r>
            <a:r>
              <a:rPr lang="it-IT" sz="2800" dirty="0">
                <a:effectLst/>
              </a:rPr>
              <a:t> and </a:t>
            </a:r>
            <a:r>
              <a:rPr lang="it-IT" sz="2800" dirty="0" err="1">
                <a:effectLst/>
              </a:rPr>
              <a:t>inform</a:t>
            </a:r>
            <a:r>
              <a:rPr lang="it-IT" sz="2800" dirty="0">
                <a:effectLst/>
              </a:rPr>
              <a:t> </a:t>
            </a:r>
            <a:r>
              <a:rPr lang="it-IT" sz="2800" dirty="0" err="1">
                <a:effectLst/>
              </a:rPr>
              <a:t>about</a:t>
            </a:r>
            <a:r>
              <a:rPr lang="it-IT" sz="2800" dirty="0">
                <a:effectLst/>
              </a:rPr>
              <a:t> </a:t>
            </a:r>
            <a:r>
              <a:rPr lang="it-IT" sz="2800" dirty="0" err="1">
                <a:effectLst/>
              </a:rPr>
              <a:t>historic</a:t>
            </a:r>
            <a:r>
              <a:rPr lang="it-IT" sz="2800" dirty="0">
                <a:effectLst/>
              </a:rPr>
              <a:t> </a:t>
            </a:r>
            <a:r>
              <a:rPr lang="it-IT" sz="2800" dirty="0" err="1">
                <a:effectLst/>
              </a:rPr>
              <a:t>places</a:t>
            </a:r>
            <a:r>
              <a:rPr lang="it-IT" sz="2800" dirty="0">
                <a:effectLst/>
              </a:rPr>
              <a:t> and </a:t>
            </a:r>
            <a:r>
              <a:rPr lang="it-IT" sz="2800" dirty="0" err="1">
                <a:effectLst/>
              </a:rPr>
              <a:t>buildings</a:t>
            </a:r>
            <a:r>
              <a:rPr lang="it-IT" sz="2800" dirty="0">
                <a:effectLst/>
              </a:rPr>
              <a:t> </a:t>
            </a:r>
            <a:r>
              <a:rPr lang="it-IT" sz="2800" dirty="0" err="1">
                <a:effectLst/>
              </a:rPr>
              <a:t>have</a:t>
            </a:r>
            <a:r>
              <a:rPr lang="it-IT" sz="2800" dirty="0">
                <a:effectLst/>
              </a:rPr>
              <a:t> </a:t>
            </a:r>
            <a:r>
              <a:rPr lang="it-IT" sz="2800" dirty="0" err="1">
                <a:effectLst/>
              </a:rPr>
              <a:t>gone</a:t>
            </a:r>
            <a:r>
              <a:rPr lang="it-IT" sz="2800" dirty="0">
                <a:effectLst/>
              </a:rPr>
              <a:t> </a:t>
            </a:r>
            <a:r>
              <a:rPr lang="it-IT" sz="2800" dirty="0" err="1">
                <a:effectLst/>
              </a:rPr>
              <a:t>through</a:t>
            </a:r>
            <a:r>
              <a:rPr lang="it-IT" sz="2800" dirty="0">
                <a:effectLst/>
              </a:rPr>
              <a:t> a </a:t>
            </a:r>
            <a:r>
              <a:rPr lang="it-IT" sz="2800" dirty="0" err="1">
                <a:effectLst/>
              </a:rPr>
              <a:t>rapid</a:t>
            </a:r>
            <a:r>
              <a:rPr lang="it-IT" sz="2800" dirty="0">
                <a:effectLst/>
              </a:rPr>
              <a:t> </a:t>
            </a:r>
            <a:r>
              <a:rPr lang="it-IT" sz="2800" dirty="0" err="1">
                <a:effectLst/>
              </a:rPr>
              <a:t>development</a:t>
            </a:r>
            <a:r>
              <a:rPr lang="it-IT" sz="2800" dirty="0">
                <a:effectLst/>
              </a:rPr>
              <a:t>. </a:t>
            </a:r>
          </a:p>
          <a:p>
            <a:pPr marL="0" indent="0" algn="justLow" fontAlgn="base">
              <a:spcAft>
                <a:spcPts val="1200"/>
              </a:spcAft>
              <a:buNone/>
            </a:pPr>
            <a:r>
              <a:rPr lang="it-IT" sz="2800" b="1" dirty="0">
                <a:effectLst/>
              </a:rPr>
              <a:t>The </a:t>
            </a:r>
            <a:r>
              <a:rPr lang="it-IT" sz="2800" b="1" dirty="0" err="1">
                <a:effectLst/>
              </a:rPr>
              <a:t>current</a:t>
            </a:r>
            <a:r>
              <a:rPr lang="it-IT" sz="2800" b="1" dirty="0">
                <a:effectLst/>
              </a:rPr>
              <a:t> </a:t>
            </a:r>
            <a:r>
              <a:rPr lang="it-IT" sz="2800" b="1" dirty="0" err="1">
                <a:effectLst/>
              </a:rPr>
              <a:t>technologies</a:t>
            </a:r>
            <a:r>
              <a:rPr lang="it-IT" sz="2800" b="1" dirty="0">
                <a:effectLst/>
              </a:rPr>
              <a:t> </a:t>
            </a:r>
            <a:r>
              <a:rPr lang="it-IT" sz="2800" b="1" dirty="0" err="1">
                <a:effectLst/>
              </a:rPr>
              <a:t>offer</a:t>
            </a:r>
            <a:r>
              <a:rPr lang="it-IT" sz="2800" b="1" dirty="0">
                <a:effectLst/>
              </a:rPr>
              <a:t> </a:t>
            </a:r>
            <a:r>
              <a:rPr lang="it-IT" sz="2800" b="1" dirty="0" err="1">
                <a:effectLst/>
              </a:rPr>
              <a:t>endless</a:t>
            </a:r>
            <a:r>
              <a:rPr lang="it-IT" sz="2800" b="1" dirty="0">
                <a:effectLst/>
              </a:rPr>
              <a:t> </a:t>
            </a:r>
            <a:r>
              <a:rPr lang="it-IT" sz="2800" b="1" dirty="0" err="1">
                <a:effectLst/>
              </a:rPr>
              <a:t>possibilities</a:t>
            </a:r>
            <a:r>
              <a:rPr lang="it-IT" sz="2800" b="1" dirty="0">
                <a:effectLst/>
              </a:rPr>
              <a:t>, </a:t>
            </a:r>
            <a:r>
              <a:rPr lang="it-IT" sz="2800" b="1" dirty="0" err="1">
                <a:effectLst/>
              </a:rPr>
              <a:t>but</a:t>
            </a:r>
            <a:r>
              <a:rPr lang="it-IT" sz="2800" b="1" dirty="0">
                <a:effectLst/>
              </a:rPr>
              <a:t> </a:t>
            </a:r>
            <a:r>
              <a:rPr lang="it-IT" sz="2800" b="1" dirty="0" err="1">
                <a:effectLst/>
              </a:rPr>
              <a:t>it</a:t>
            </a:r>
            <a:r>
              <a:rPr lang="it-IT" sz="2800" b="1" dirty="0">
                <a:effectLst/>
              </a:rPr>
              <a:t> </a:t>
            </a:r>
            <a:r>
              <a:rPr lang="it-IT" sz="2800" b="1" dirty="0" err="1">
                <a:effectLst/>
              </a:rPr>
              <a:t>seems</a:t>
            </a:r>
            <a:r>
              <a:rPr lang="it-IT" sz="2800" b="1" dirty="0">
                <a:effectLst/>
              </a:rPr>
              <a:t> the </a:t>
            </a:r>
            <a:r>
              <a:rPr lang="it-IT" sz="2800" b="1" dirty="0" err="1">
                <a:effectLst/>
              </a:rPr>
              <a:t>application</a:t>
            </a:r>
            <a:r>
              <a:rPr lang="it-IT" sz="2800" b="1" dirty="0">
                <a:effectLst/>
              </a:rPr>
              <a:t> of </a:t>
            </a:r>
            <a:r>
              <a:rPr lang="it-IT" sz="2800" b="1" dirty="0" err="1">
                <a:effectLst/>
              </a:rPr>
              <a:t>these</a:t>
            </a:r>
            <a:r>
              <a:rPr lang="it-IT" sz="2800" b="1" dirty="0">
                <a:effectLst/>
              </a:rPr>
              <a:t> </a:t>
            </a:r>
            <a:r>
              <a:rPr lang="it-IT" sz="2800" b="1" dirty="0" err="1">
                <a:effectLst/>
              </a:rPr>
              <a:t>technologies</a:t>
            </a:r>
            <a:r>
              <a:rPr lang="it-IT" sz="2800" b="1" dirty="0">
                <a:effectLst/>
              </a:rPr>
              <a:t> in </a:t>
            </a:r>
            <a:r>
              <a:rPr lang="it-IT" sz="2800" b="1" dirty="0" err="1">
                <a:effectLst/>
              </a:rPr>
              <a:t>order</a:t>
            </a:r>
            <a:r>
              <a:rPr lang="it-IT" sz="2800" b="1" dirty="0">
                <a:effectLst/>
              </a:rPr>
              <a:t> to facilitate a </a:t>
            </a:r>
            <a:r>
              <a:rPr lang="it-IT" sz="2800" b="1" dirty="0" err="1">
                <a:effectLst/>
              </a:rPr>
              <a:t>powerful</a:t>
            </a:r>
            <a:r>
              <a:rPr lang="it-IT" sz="2800" b="1" dirty="0">
                <a:effectLst/>
              </a:rPr>
              <a:t> </a:t>
            </a:r>
            <a:r>
              <a:rPr lang="it-IT" sz="2800" b="1" dirty="0" err="1">
                <a:effectLst/>
              </a:rPr>
              <a:t>experience</a:t>
            </a:r>
            <a:r>
              <a:rPr lang="it-IT" sz="2800" b="1" dirty="0">
                <a:effectLst/>
              </a:rPr>
              <a:t> </a:t>
            </a:r>
            <a:r>
              <a:rPr lang="it-IT" sz="2800" b="1" dirty="0" err="1">
                <a:effectLst/>
              </a:rPr>
              <a:t>falls</a:t>
            </a:r>
            <a:r>
              <a:rPr lang="it-IT" sz="2800" b="1" dirty="0">
                <a:effectLst/>
              </a:rPr>
              <a:t> </a:t>
            </a:r>
            <a:r>
              <a:rPr lang="it-IT" sz="2800" b="1" dirty="0" err="1">
                <a:effectLst/>
              </a:rPr>
              <a:t>behind</a:t>
            </a:r>
            <a:r>
              <a:rPr lang="it-IT" sz="2800" b="1" dirty="0">
                <a:effectLst/>
              </a:rPr>
              <a:t>.</a:t>
            </a:r>
          </a:p>
          <a:p>
            <a:pPr marL="0" indent="0" algn="justLow" fontAlgn="base">
              <a:spcAft>
                <a:spcPts val="1200"/>
              </a:spcAft>
              <a:buNone/>
            </a:pPr>
            <a:r>
              <a:rPr lang="it-IT" sz="2800" dirty="0" err="1">
                <a:effectLst/>
              </a:rPr>
              <a:t>professionals</a:t>
            </a:r>
            <a:r>
              <a:rPr lang="it-IT" sz="2800" dirty="0">
                <a:effectLst/>
              </a:rPr>
              <a:t> from </a:t>
            </a:r>
            <a:r>
              <a:rPr lang="it-IT" sz="2800" dirty="0" err="1">
                <a:effectLst/>
              </a:rPr>
              <a:t>both</a:t>
            </a:r>
            <a:r>
              <a:rPr lang="it-IT" sz="2800" dirty="0">
                <a:effectLst/>
              </a:rPr>
              <a:t> </a:t>
            </a:r>
            <a:r>
              <a:rPr lang="it-IT" sz="2800" dirty="0" err="1">
                <a:effectLst/>
              </a:rPr>
              <a:t>literary</a:t>
            </a:r>
            <a:r>
              <a:rPr lang="it-IT" sz="2800" dirty="0">
                <a:effectLst/>
              </a:rPr>
              <a:t>, media, </a:t>
            </a:r>
            <a:r>
              <a:rPr lang="it-IT" sz="2800" dirty="0" err="1">
                <a:effectLst/>
              </a:rPr>
              <a:t>education</a:t>
            </a:r>
            <a:r>
              <a:rPr lang="it-IT" sz="2800" dirty="0">
                <a:effectLst/>
              </a:rPr>
              <a:t>, </a:t>
            </a:r>
            <a:r>
              <a:rPr lang="it-IT" sz="2800" dirty="0" err="1">
                <a:effectLst/>
              </a:rPr>
              <a:t>tourism</a:t>
            </a:r>
            <a:r>
              <a:rPr lang="it-IT" sz="2800" dirty="0">
                <a:effectLst/>
              </a:rPr>
              <a:t> and cultural </a:t>
            </a:r>
            <a:r>
              <a:rPr lang="it-IT" sz="2800" dirty="0" err="1">
                <a:effectLst/>
              </a:rPr>
              <a:t>heritage</a:t>
            </a:r>
            <a:r>
              <a:rPr lang="it-IT" sz="2800" dirty="0">
                <a:effectLst/>
              </a:rPr>
              <a:t> </a:t>
            </a:r>
            <a:r>
              <a:rPr lang="it-IT" sz="2800" dirty="0" err="1">
                <a:effectLst/>
              </a:rPr>
              <a:t>fields</a:t>
            </a:r>
            <a:r>
              <a:rPr lang="it-IT" sz="2800" dirty="0">
                <a:effectLst/>
              </a:rPr>
              <a:t> of </a:t>
            </a:r>
            <a:r>
              <a:rPr lang="it-IT" sz="2800" dirty="0" err="1">
                <a:effectLst/>
              </a:rPr>
              <a:t>study</a:t>
            </a:r>
            <a:r>
              <a:rPr lang="it-IT" sz="2800" dirty="0">
                <a:effectLst/>
              </a:rPr>
              <a:t> </a:t>
            </a:r>
            <a:r>
              <a:rPr lang="it-IT" sz="2800" dirty="0" err="1">
                <a:effectLst/>
              </a:rPr>
              <a:t>have</a:t>
            </a:r>
            <a:r>
              <a:rPr lang="it-IT" sz="2800" dirty="0">
                <a:effectLst/>
              </a:rPr>
              <a:t> </a:t>
            </a:r>
            <a:r>
              <a:rPr lang="it-IT" sz="2800" dirty="0" err="1">
                <a:effectLst/>
              </a:rPr>
              <a:t>expressed</a:t>
            </a:r>
            <a:r>
              <a:rPr lang="it-IT" sz="2800" dirty="0">
                <a:effectLst/>
              </a:rPr>
              <a:t> a </a:t>
            </a:r>
            <a:r>
              <a:rPr lang="it-IT" sz="2800" dirty="0" err="1">
                <a:effectLst/>
              </a:rPr>
              <a:t>need</a:t>
            </a:r>
            <a:r>
              <a:rPr lang="it-IT" sz="2800" dirty="0">
                <a:effectLst/>
              </a:rPr>
              <a:t> to </a:t>
            </a:r>
            <a:r>
              <a:rPr lang="it-IT" sz="2800" dirty="0" err="1">
                <a:effectLst/>
              </a:rPr>
              <a:t>develop</a:t>
            </a:r>
            <a:r>
              <a:rPr lang="it-IT" sz="2800" dirty="0">
                <a:effectLst/>
              </a:rPr>
              <a:t> innovative, medium </a:t>
            </a:r>
            <a:r>
              <a:rPr lang="it-IT" sz="2800" dirty="0" err="1">
                <a:effectLst/>
              </a:rPr>
              <a:t>specific</a:t>
            </a:r>
            <a:r>
              <a:rPr lang="it-IT" sz="2800" dirty="0">
                <a:effectLst/>
              </a:rPr>
              <a:t> ways of </a:t>
            </a:r>
            <a:r>
              <a:rPr lang="it-IT" sz="2800" dirty="0" err="1">
                <a:effectLst/>
              </a:rPr>
              <a:t>telling</a:t>
            </a:r>
            <a:r>
              <a:rPr lang="it-IT" sz="2800" dirty="0">
                <a:effectLst/>
              </a:rPr>
              <a:t> stories </a:t>
            </a:r>
            <a:r>
              <a:rPr lang="it-IT" sz="2800" dirty="0" err="1">
                <a:effectLst/>
              </a:rPr>
              <a:t>about</a:t>
            </a:r>
            <a:r>
              <a:rPr lang="it-IT" sz="2800" dirty="0">
                <a:effectLst/>
              </a:rPr>
              <a:t> cultural </a:t>
            </a:r>
            <a:r>
              <a:rPr lang="it-IT" sz="2800" dirty="0" err="1">
                <a:effectLst/>
              </a:rPr>
              <a:t>heritage</a:t>
            </a:r>
            <a:r>
              <a:rPr lang="it-IT" sz="2800" dirty="0">
                <a:effectLst/>
              </a:rPr>
              <a:t> with the new </a:t>
            </a:r>
            <a:r>
              <a:rPr lang="it-IT" sz="2800" dirty="0" err="1">
                <a:effectLst/>
              </a:rPr>
              <a:t>technologies</a:t>
            </a:r>
            <a:r>
              <a:rPr lang="it-IT" sz="2800" dirty="0">
                <a:effectLst/>
              </a:rPr>
              <a:t> </a:t>
            </a:r>
            <a:r>
              <a:rPr lang="it-IT" sz="2800" dirty="0" err="1">
                <a:effectLst/>
              </a:rPr>
              <a:t>at</a:t>
            </a:r>
            <a:r>
              <a:rPr lang="it-IT" sz="2800" dirty="0">
                <a:effectLst/>
              </a:rPr>
              <a:t> </a:t>
            </a:r>
            <a:r>
              <a:rPr lang="it-IT" sz="2800" dirty="0" err="1">
                <a:effectLst/>
              </a:rPr>
              <a:t>hand</a:t>
            </a:r>
            <a:r>
              <a:rPr lang="it-IT" sz="2800" dirty="0">
                <a:effectLst/>
              </a:rPr>
              <a:t>.</a:t>
            </a:r>
            <a:endParaRPr lang="it-IT" sz="3200" dirty="0"/>
          </a:p>
        </p:txBody>
      </p:sp>
      <p:cxnSp>
        <p:nvCxnSpPr>
          <p:cNvPr id="5" name="Connettore 2 4">
            <a:extLst>
              <a:ext uri="{FF2B5EF4-FFF2-40B4-BE49-F238E27FC236}">
                <a16:creationId xmlns:a16="http://schemas.microsoft.com/office/drawing/2014/main" id="{4C33B61A-6815-8146-A27C-F31F2D3BE7BB}"/>
              </a:ext>
            </a:extLst>
          </p:cNvPr>
          <p:cNvCxnSpPr>
            <a:cxnSpLocks/>
          </p:cNvCxnSpPr>
          <p:nvPr/>
        </p:nvCxnSpPr>
        <p:spPr>
          <a:xfrm>
            <a:off x="1277471" y="1425388"/>
            <a:ext cx="6979023" cy="0"/>
          </a:xfrm>
          <a:prstGeom prst="straightConnector1">
            <a:avLst/>
          </a:prstGeom>
          <a:ln w="31750" cmpd="dbl">
            <a:solidFill>
              <a:srgbClr val="76D6FF"/>
            </a:solidFill>
            <a:headEnd type="none" w="med" len="med"/>
            <a:tailEnd type="oval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1256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2CB0F6F-F65A-B14C-BE2E-456E34736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0"/>
            <a:ext cx="9905998" cy="1905000"/>
          </a:xfrm>
        </p:spPr>
        <p:txBody>
          <a:bodyPr/>
          <a:lstStyle/>
          <a:p>
            <a:pPr algn="justLow">
              <a:spcBef>
                <a:spcPts val="600"/>
              </a:spcBef>
            </a:pPr>
            <a:r>
              <a:rPr lang="it-IT" dirty="0">
                <a:solidFill>
                  <a:srgbClr val="76D6FF"/>
                </a:solidFill>
              </a:rPr>
              <a:t>Digital Locative </a:t>
            </a:r>
            <a:r>
              <a:rPr lang="it-IT" dirty="0" err="1">
                <a:solidFill>
                  <a:srgbClr val="76D6FF"/>
                </a:solidFill>
              </a:rPr>
              <a:t>narratives</a:t>
            </a:r>
            <a:endParaRPr lang="it-IT" dirty="0">
              <a:solidFill>
                <a:srgbClr val="76D6FF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205A28D-C646-D642-8E99-74360BE3E0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425388"/>
            <a:ext cx="9905998" cy="5432612"/>
          </a:xfrm>
        </p:spPr>
        <p:txBody>
          <a:bodyPr>
            <a:normAutofit/>
          </a:bodyPr>
          <a:lstStyle/>
          <a:p>
            <a:pPr marL="0" indent="0" algn="just">
              <a:lnSpc>
                <a:spcPts val="336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it-IT" sz="2800" b="1" dirty="0">
                <a:effectLst/>
              </a:rPr>
              <a:t>Mobile </a:t>
            </a:r>
            <a:r>
              <a:rPr lang="it-IT" sz="2800" b="1" dirty="0" err="1">
                <a:effectLst/>
              </a:rPr>
              <a:t>digital</a:t>
            </a:r>
            <a:r>
              <a:rPr lang="it-IT" sz="2800" b="1" dirty="0">
                <a:effectLst/>
              </a:rPr>
              <a:t> </a:t>
            </a:r>
            <a:r>
              <a:rPr lang="it-IT" sz="2800" b="1" dirty="0" err="1">
                <a:effectLst/>
              </a:rPr>
              <a:t>storytelling</a:t>
            </a:r>
            <a:r>
              <a:rPr lang="it-IT" sz="2800" b="1" dirty="0">
                <a:effectLst/>
              </a:rPr>
              <a:t> or </a:t>
            </a:r>
            <a:r>
              <a:rPr lang="it-IT" sz="2800" b="1" dirty="0" err="1">
                <a:effectLst/>
              </a:rPr>
              <a:t>any</a:t>
            </a:r>
            <a:r>
              <a:rPr lang="it-IT" sz="2800" b="1" dirty="0">
                <a:effectLst/>
              </a:rPr>
              <a:t> </a:t>
            </a:r>
            <a:r>
              <a:rPr lang="it-IT" sz="2800" b="1" dirty="0" err="1">
                <a:effectLst/>
              </a:rPr>
              <a:t>combination</a:t>
            </a:r>
            <a:r>
              <a:rPr lang="it-IT" sz="2800" b="1" dirty="0">
                <a:effectLst/>
              </a:rPr>
              <a:t> of </a:t>
            </a:r>
            <a:r>
              <a:rPr lang="it-IT" sz="2800" b="1" dirty="0" err="1">
                <a:effectLst/>
              </a:rPr>
              <a:t>digital</a:t>
            </a:r>
            <a:r>
              <a:rPr lang="it-IT" sz="2800" b="1" dirty="0">
                <a:effectLst/>
              </a:rPr>
              <a:t> with </a:t>
            </a:r>
            <a:r>
              <a:rPr lang="it-IT" sz="2800" b="1" dirty="0" err="1">
                <a:effectLst/>
              </a:rPr>
              <a:t>either</a:t>
            </a:r>
            <a:r>
              <a:rPr lang="it-IT" sz="2800" b="1" dirty="0">
                <a:effectLst/>
              </a:rPr>
              <a:t> mobile or locative and </a:t>
            </a:r>
            <a:r>
              <a:rPr lang="it-IT" sz="2800" b="1" dirty="0" err="1">
                <a:effectLst/>
              </a:rPr>
              <a:t>either</a:t>
            </a:r>
            <a:r>
              <a:rPr lang="it-IT" sz="2800" b="1" dirty="0">
                <a:effectLst/>
              </a:rPr>
              <a:t> </a:t>
            </a:r>
            <a:r>
              <a:rPr lang="it-IT" sz="2800" b="1" dirty="0" err="1">
                <a:effectLst/>
              </a:rPr>
              <a:t>storytelling</a:t>
            </a:r>
            <a:r>
              <a:rPr lang="it-IT" sz="2800" b="1" dirty="0">
                <a:effectLst/>
              </a:rPr>
              <a:t> or narrative, </a:t>
            </a:r>
            <a:r>
              <a:rPr lang="it-IT" sz="2800" b="1" dirty="0" err="1">
                <a:effectLst/>
              </a:rPr>
              <a:t>refers</a:t>
            </a:r>
            <a:r>
              <a:rPr lang="it-IT" sz="2800" b="1" dirty="0">
                <a:effectLst/>
              </a:rPr>
              <a:t> to the </a:t>
            </a:r>
            <a:r>
              <a:rPr lang="it-IT" sz="2800" b="1" dirty="0" err="1">
                <a:effectLst/>
              </a:rPr>
              <a:t>telling</a:t>
            </a:r>
            <a:r>
              <a:rPr lang="it-IT" sz="2800" b="1" dirty="0">
                <a:effectLst/>
              </a:rPr>
              <a:t> of stories of </a:t>
            </a:r>
            <a:r>
              <a:rPr lang="it-IT" sz="2800" b="1" dirty="0" err="1">
                <a:effectLst/>
              </a:rPr>
              <a:t>physical</a:t>
            </a:r>
            <a:r>
              <a:rPr lang="it-IT" sz="2800" b="1" dirty="0">
                <a:effectLst/>
              </a:rPr>
              <a:t> </a:t>
            </a:r>
            <a:r>
              <a:rPr lang="it-IT" sz="2800" b="1" dirty="0" err="1">
                <a:effectLst/>
              </a:rPr>
              <a:t>environments</a:t>
            </a:r>
            <a:r>
              <a:rPr lang="it-IT" sz="2800" b="1" dirty="0">
                <a:effectLst/>
              </a:rPr>
              <a:t> </a:t>
            </a:r>
            <a:r>
              <a:rPr lang="it-IT" sz="2800" b="1" dirty="0" err="1">
                <a:effectLst/>
              </a:rPr>
              <a:t>through</a:t>
            </a:r>
            <a:r>
              <a:rPr lang="it-IT" sz="2800" b="1" dirty="0">
                <a:effectLst/>
              </a:rPr>
              <a:t> </a:t>
            </a:r>
            <a:r>
              <a:rPr lang="it-IT" sz="2800" b="1" dirty="0" err="1">
                <a:effectLst/>
              </a:rPr>
              <a:t>computerized</a:t>
            </a:r>
            <a:r>
              <a:rPr lang="it-IT" sz="2800" b="1" dirty="0">
                <a:effectLst/>
              </a:rPr>
              <a:t>, location </a:t>
            </a:r>
            <a:r>
              <a:rPr lang="it-IT" sz="2800" b="1" dirty="0" err="1">
                <a:effectLst/>
              </a:rPr>
              <a:t>independent</a:t>
            </a:r>
            <a:r>
              <a:rPr lang="it-IT" sz="2800" b="1" dirty="0">
                <a:effectLst/>
              </a:rPr>
              <a:t> </a:t>
            </a:r>
            <a:r>
              <a:rPr lang="it-IT" sz="2800" b="1" dirty="0" err="1">
                <a:effectLst/>
              </a:rPr>
              <a:t>technologies</a:t>
            </a:r>
            <a:r>
              <a:rPr lang="it-IT" sz="2800" dirty="0">
                <a:effectLst/>
              </a:rPr>
              <a:t>. </a:t>
            </a:r>
          </a:p>
          <a:p>
            <a:pPr marL="0" indent="0" algn="just">
              <a:lnSpc>
                <a:spcPts val="336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it-IT" sz="2800" dirty="0">
                <a:effectLst/>
              </a:rPr>
              <a:t>Locative </a:t>
            </a:r>
            <a:r>
              <a:rPr lang="it-IT" sz="2800" dirty="0" err="1">
                <a:effectLst/>
              </a:rPr>
              <a:t>usually</a:t>
            </a:r>
            <a:r>
              <a:rPr lang="it-IT" sz="2800" dirty="0">
                <a:effectLst/>
              </a:rPr>
              <a:t> </a:t>
            </a:r>
            <a:r>
              <a:rPr lang="it-IT" sz="2800" dirty="0" err="1">
                <a:effectLst/>
              </a:rPr>
              <a:t>refers</a:t>
            </a:r>
            <a:r>
              <a:rPr lang="it-IT" sz="2800" dirty="0">
                <a:effectLst/>
              </a:rPr>
              <a:t> to </a:t>
            </a:r>
            <a:r>
              <a:rPr lang="it-IT" sz="2800" dirty="0" err="1">
                <a:effectLst/>
              </a:rPr>
              <a:t>specific</a:t>
            </a:r>
            <a:r>
              <a:rPr lang="it-IT" sz="2800" dirty="0">
                <a:effectLst/>
              </a:rPr>
              <a:t> </a:t>
            </a:r>
            <a:r>
              <a:rPr lang="it-IT" sz="2800" dirty="0" err="1">
                <a:effectLst/>
              </a:rPr>
              <a:t>locations</a:t>
            </a:r>
            <a:r>
              <a:rPr lang="it-IT" sz="2800" dirty="0">
                <a:effectLst/>
              </a:rPr>
              <a:t>, and </a:t>
            </a:r>
            <a:r>
              <a:rPr lang="it-IT" sz="2800" dirty="0" err="1">
                <a:effectLst/>
              </a:rPr>
              <a:t>is</a:t>
            </a:r>
            <a:r>
              <a:rPr lang="it-IT" sz="2800" dirty="0">
                <a:effectLst/>
              </a:rPr>
              <a:t> in some </a:t>
            </a:r>
            <a:r>
              <a:rPr lang="it-IT" sz="2800" dirty="0" err="1">
                <a:effectLst/>
              </a:rPr>
              <a:t>cases</a:t>
            </a:r>
            <a:r>
              <a:rPr lang="it-IT" sz="2800" dirty="0">
                <a:effectLst/>
              </a:rPr>
              <a:t> </a:t>
            </a:r>
            <a:r>
              <a:rPr lang="it-IT" sz="2800" dirty="0" err="1">
                <a:effectLst/>
              </a:rPr>
              <a:t>interpreted</a:t>
            </a:r>
            <a:r>
              <a:rPr lang="it-IT" sz="2800" dirty="0">
                <a:effectLst/>
              </a:rPr>
              <a:t> </a:t>
            </a:r>
            <a:r>
              <a:rPr lang="it-IT" sz="2800" dirty="0" err="1">
                <a:effectLst/>
              </a:rPr>
              <a:t>as</a:t>
            </a:r>
            <a:r>
              <a:rPr lang="it-IT" sz="2800" dirty="0">
                <a:effectLst/>
              </a:rPr>
              <a:t> location </a:t>
            </a:r>
            <a:r>
              <a:rPr lang="it-IT" sz="2800" dirty="0" err="1">
                <a:effectLst/>
              </a:rPr>
              <a:t>dependent</a:t>
            </a:r>
            <a:r>
              <a:rPr lang="it-IT" sz="2800" dirty="0">
                <a:effectLst/>
              </a:rPr>
              <a:t> </a:t>
            </a:r>
            <a:r>
              <a:rPr lang="it-IT" sz="2800" dirty="0" err="1">
                <a:effectLst/>
              </a:rPr>
              <a:t>storytelling</a:t>
            </a:r>
            <a:r>
              <a:rPr lang="it-IT" sz="2800" dirty="0">
                <a:effectLst/>
              </a:rPr>
              <a:t>, in </a:t>
            </a:r>
            <a:r>
              <a:rPr lang="it-IT" sz="2800" dirty="0" err="1">
                <a:effectLst/>
              </a:rPr>
              <a:t>which</a:t>
            </a:r>
            <a:r>
              <a:rPr lang="it-IT" sz="2800" dirty="0">
                <a:effectLst/>
              </a:rPr>
              <a:t> case the information </a:t>
            </a:r>
            <a:r>
              <a:rPr lang="it-IT" sz="2800" dirty="0" err="1">
                <a:effectLst/>
              </a:rPr>
              <a:t>is</a:t>
            </a:r>
            <a:r>
              <a:rPr lang="it-IT" sz="2800" dirty="0">
                <a:effectLst/>
              </a:rPr>
              <a:t> </a:t>
            </a:r>
            <a:r>
              <a:rPr lang="it-IT" sz="2800" dirty="0" err="1">
                <a:effectLst/>
              </a:rPr>
              <a:t>only</a:t>
            </a:r>
            <a:r>
              <a:rPr lang="it-IT" sz="2800" dirty="0">
                <a:effectLst/>
              </a:rPr>
              <a:t> </a:t>
            </a:r>
            <a:r>
              <a:rPr lang="it-IT" sz="2800" dirty="0" err="1">
                <a:effectLst/>
              </a:rPr>
              <a:t>available</a:t>
            </a:r>
            <a:r>
              <a:rPr lang="it-IT" sz="2800" dirty="0">
                <a:effectLst/>
              </a:rPr>
              <a:t> </a:t>
            </a:r>
            <a:r>
              <a:rPr lang="it-IT" sz="2800" dirty="0" err="1">
                <a:effectLst/>
              </a:rPr>
              <a:t>when</a:t>
            </a:r>
            <a:r>
              <a:rPr lang="it-IT" sz="2800" dirty="0">
                <a:effectLst/>
              </a:rPr>
              <a:t> </a:t>
            </a:r>
            <a:r>
              <a:rPr lang="it-IT" sz="2800" dirty="0" err="1">
                <a:effectLst/>
              </a:rPr>
              <a:t>physically</a:t>
            </a:r>
            <a:r>
              <a:rPr lang="it-IT" sz="2800" dirty="0">
                <a:effectLst/>
              </a:rPr>
              <a:t> </a:t>
            </a:r>
            <a:r>
              <a:rPr lang="it-IT" sz="2800" dirty="0" err="1">
                <a:effectLst/>
              </a:rPr>
              <a:t>being</a:t>
            </a:r>
            <a:r>
              <a:rPr lang="it-IT" sz="2800" dirty="0">
                <a:effectLst/>
              </a:rPr>
              <a:t> </a:t>
            </a:r>
            <a:r>
              <a:rPr lang="it-IT" sz="2800" dirty="0" err="1">
                <a:effectLst/>
              </a:rPr>
              <a:t>present</a:t>
            </a:r>
            <a:r>
              <a:rPr lang="it-IT" sz="2800" dirty="0">
                <a:effectLst/>
              </a:rPr>
              <a:t> </a:t>
            </a:r>
            <a:r>
              <a:rPr lang="it-IT" sz="2800" dirty="0" err="1">
                <a:effectLst/>
              </a:rPr>
              <a:t>at</a:t>
            </a:r>
            <a:r>
              <a:rPr lang="it-IT" sz="2800" dirty="0">
                <a:effectLst/>
              </a:rPr>
              <a:t> a </a:t>
            </a:r>
            <a:r>
              <a:rPr lang="it-IT" sz="2800" dirty="0" err="1">
                <a:effectLst/>
              </a:rPr>
              <a:t>specific</a:t>
            </a:r>
            <a:r>
              <a:rPr lang="it-IT" sz="2800" dirty="0">
                <a:effectLst/>
              </a:rPr>
              <a:t> location. </a:t>
            </a:r>
            <a:endParaRPr lang="it-IT" sz="3200" dirty="0"/>
          </a:p>
        </p:txBody>
      </p:sp>
      <p:cxnSp>
        <p:nvCxnSpPr>
          <p:cNvPr id="5" name="Connettore 2 4">
            <a:extLst>
              <a:ext uri="{FF2B5EF4-FFF2-40B4-BE49-F238E27FC236}">
                <a16:creationId xmlns:a16="http://schemas.microsoft.com/office/drawing/2014/main" id="{4C33B61A-6815-8146-A27C-F31F2D3BE7BB}"/>
              </a:ext>
            </a:extLst>
          </p:cNvPr>
          <p:cNvCxnSpPr>
            <a:cxnSpLocks/>
          </p:cNvCxnSpPr>
          <p:nvPr/>
        </p:nvCxnSpPr>
        <p:spPr>
          <a:xfrm>
            <a:off x="1277471" y="1425388"/>
            <a:ext cx="6979023" cy="0"/>
          </a:xfrm>
          <a:prstGeom prst="straightConnector1">
            <a:avLst/>
          </a:prstGeom>
          <a:ln w="31750" cmpd="dbl">
            <a:solidFill>
              <a:srgbClr val="76D6FF"/>
            </a:solidFill>
            <a:headEnd type="none" w="med" len="med"/>
            <a:tailEnd type="oval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405478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2CB0F6F-F65A-B14C-BE2E-456E34736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0"/>
            <a:ext cx="9905998" cy="1905000"/>
          </a:xfrm>
        </p:spPr>
        <p:txBody>
          <a:bodyPr/>
          <a:lstStyle/>
          <a:p>
            <a:pPr algn="justLow">
              <a:spcBef>
                <a:spcPts val="600"/>
              </a:spcBef>
            </a:pPr>
            <a:r>
              <a:rPr lang="it-IT" dirty="0">
                <a:solidFill>
                  <a:srgbClr val="76D6FF"/>
                </a:solidFill>
              </a:rPr>
              <a:t>Digital Locative </a:t>
            </a:r>
            <a:r>
              <a:rPr lang="it-IT" dirty="0" err="1">
                <a:solidFill>
                  <a:srgbClr val="76D6FF"/>
                </a:solidFill>
              </a:rPr>
              <a:t>narratives</a:t>
            </a:r>
            <a:endParaRPr lang="it-IT" dirty="0">
              <a:solidFill>
                <a:srgbClr val="76D6FF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205A28D-C646-D642-8E99-74360BE3E0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425388"/>
            <a:ext cx="9905998" cy="5432612"/>
          </a:xfrm>
        </p:spPr>
        <p:txBody>
          <a:bodyPr>
            <a:normAutofit/>
          </a:bodyPr>
          <a:lstStyle/>
          <a:p>
            <a:pPr marL="0" indent="0" algn="justLow">
              <a:spcAft>
                <a:spcPts val="1200"/>
              </a:spcAft>
              <a:buNone/>
            </a:pPr>
            <a:r>
              <a:rPr lang="it-IT" sz="2600" dirty="0">
                <a:effectLst/>
              </a:rPr>
              <a:t>In line with Marshall </a:t>
            </a:r>
            <a:r>
              <a:rPr lang="it-IT" sz="2600" dirty="0" err="1">
                <a:effectLst/>
              </a:rPr>
              <a:t>McLuhan’s</a:t>
            </a:r>
            <a:r>
              <a:rPr lang="it-IT" sz="2600" dirty="0">
                <a:effectLst/>
              </a:rPr>
              <a:t> </a:t>
            </a:r>
            <a:r>
              <a:rPr lang="it-IT" sz="2600" dirty="0" err="1">
                <a:effectLst/>
              </a:rPr>
              <a:t>famous</a:t>
            </a:r>
            <a:r>
              <a:rPr lang="it-IT" sz="2600" dirty="0">
                <a:effectLst/>
              </a:rPr>
              <a:t> “the medium </a:t>
            </a:r>
            <a:r>
              <a:rPr lang="it-IT" sz="2600" dirty="0" err="1">
                <a:effectLst/>
              </a:rPr>
              <a:t>is</a:t>
            </a:r>
            <a:r>
              <a:rPr lang="it-IT" sz="2600" dirty="0">
                <a:effectLst/>
              </a:rPr>
              <a:t> the </a:t>
            </a:r>
            <a:r>
              <a:rPr lang="it-IT" sz="2600" dirty="0" err="1">
                <a:effectLst/>
              </a:rPr>
              <a:t>message</a:t>
            </a:r>
            <a:r>
              <a:rPr lang="it-IT" sz="2600" dirty="0">
                <a:effectLst/>
              </a:rPr>
              <a:t>” </a:t>
            </a:r>
            <a:r>
              <a:rPr lang="it-IT" sz="2600" dirty="0" err="1">
                <a:effectLst/>
              </a:rPr>
              <a:t>we</a:t>
            </a:r>
            <a:r>
              <a:rPr lang="it-IT" sz="2600" dirty="0">
                <a:effectLst/>
              </a:rPr>
              <a:t> can </a:t>
            </a:r>
            <a:r>
              <a:rPr lang="it-IT" sz="2600" dirty="0" err="1">
                <a:effectLst/>
              </a:rPr>
              <a:t>say</a:t>
            </a:r>
            <a:r>
              <a:rPr lang="it-IT" sz="2600" dirty="0">
                <a:effectLst/>
              </a:rPr>
              <a:t> the medium </a:t>
            </a:r>
            <a:r>
              <a:rPr lang="it-IT" sz="2600" dirty="0" err="1">
                <a:effectLst/>
              </a:rPr>
              <a:t>will</a:t>
            </a:r>
            <a:r>
              <a:rPr lang="it-IT" sz="2600" dirty="0">
                <a:effectLst/>
              </a:rPr>
              <a:t> </a:t>
            </a:r>
            <a:r>
              <a:rPr lang="it-IT" sz="2600" dirty="0" err="1">
                <a:effectLst/>
              </a:rPr>
              <a:t>often</a:t>
            </a:r>
            <a:r>
              <a:rPr lang="it-IT" sz="2600" dirty="0">
                <a:effectLst/>
              </a:rPr>
              <a:t> impact the ways a story </a:t>
            </a:r>
            <a:r>
              <a:rPr lang="it-IT" sz="2600" dirty="0" err="1">
                <a:effectLst/>
              </a:rPr>
              <a:t>is</a:t>
            </a:r>
            <a:r>
              <a:rPr lang="it-IT" sz="2600" dirty="0">
                <a:effectLst/>
              </a:rPr>
              <a:t> </a:t>
            </a:r>
            <a:r>
              <a:rPr lang="it-IT" sz="2600" dirty="0" err="1">
                <a:effectLst/>
              </a:rPr>
              <a:t>told</a:t>
            </a:r>
            <a:r>
              <a:rPr lang="it-IT" sz="2600" dirty="0">
                <a:effectLst/>
              </a:rPr>
              <a:t>, </a:t>
            </a:r>
            <a:r>
              <a:rPr lang="it-IT" sz="2600" dirty="0" err="1">
                <a:effectLst/>
              </a:rPr>
              <a:t>distributed</a:t>
            </a:r>
            <a:r>
              <a:rPr lang="it-IT" sz="2600" dirty="0">
                <a:effectLst/>
              </a:rPr>
              <a:t>, and </a:t>
            </a:r>
            <a:r>
              <a:rPr lang="it-IT" sz="2600" dirty="0" err="1">
                <a:effectLst/>
              </a:rPr>
              <a:t>experienced</a:t>
            </a:r>
            <a:r>
              <a:rPr lang="it-IT" sz="2600" dirty="0">
                <a:effectLst/>
              </a:rPr>
              <a:t>.</a:t>
            </a:r>
            <a:endParaRPr lang="it-IT" sz="2600" baseline="30000" dirty="0">
              <a:effectLst/>
            </a:endParaRPr>
          </a:p>
          <a:p>
            <a:pPr marL="457200" lvl="1" indent="0" algn="justLow">
              <a:spcAft>
                <a:spcPts val="1200"/>
              </a:spcAft>
              <a:buNone/>
            </a:pPr>
            <a:r>
              <a:rPr lang="it-IT" sz="2600" dirty="0" err="1">
                <a:effectLst/>
              </a:rPr>
              <a:t>This</a:t>
            </a:r>
            <a:r>
              <a:rPr lang="it-IT" sz="2600" dirty="0">
                <a:effectLst/>
              </a:rPr>
              <a:t> impact </a:t>
            </a:r>
            <a:r>
              <a:rPr lang="it-IT" sz="2600" dirty="0" err="1">
                <a:effectLst/>
              </a:rPr>
              <a:t>is</a:t>
            </a:r>
            <a:r>
              <a:rPr lang="it-IT" sz="2600" dirty="0">
                <a:effectLst/>
              </a:rPr>
              <a:t> </a:t>
            </a:r>
            <a:r>
              <a:rPr lang="it-IT" sz="2600" dirty="0" err="1">
                <a:effectLst/>
              </a:rPr>
              <a:t>often</a:t>
            </a:r>
            <a:r>
              <a:rPr lang="it-IT" sz="2600" dirty="0">
                <a:effectLst/>
              </a:rPr>
              <a:t>: </a:t>
            </a:r>
          </a:p>
          <a:p>
            <a:pPr algn="justLow">
              <a:spcAft>
                <a:spcPts val="1200"/>
              </a:spcAft>
              <a:buFont typeface="Wingdings" pitchFamily="2" charset="2"/>
              <a:buChar char="Ø"/>
            </a:pPr>
            <a:r>
              <a:rPr lang="it-IT" sz="2600" dirty="0" err="1">
                <a:effectLst/>
              </a:rPr>
              <a:t>because</a:t>
            </a:r>
            <a:r>
              <a:rPr lang="it-IT" sz="2600" dirty="0">
                <a:effectLst/>
              </a:rPr>
              <a:t> of </a:t>
            </a:r>
            <a:r>
              <a:rPr lang="it-IT" sz="2600" dirty="0" err="1">
                <a:effectLst/>
              </a:rPr>
              <a:t>issues</a:t>
            </a:r>
            <a:r>
              <a:rPr lang="it-IT" sz="2600" dirty="0">
                <a:effectLst/>
              </a:rPr>
              <a:t> </a:t>
            </a:r>
            <a:r>
              <a:rPr lang="it-IT" sz="2600" dirty="0" err="1">
                <a:effectLst/>
              </a:rPr>
              <a:t>like</a:t>
            </a:r>
            <a:r>
              <a:rPr lang="it-IT" sz="2600" dirty="0">
                <a:effectLst/>
              </a:rPr>
              <a:t> the </a:t>
            </a:r>
            <a:r>
              <a:rPr lang="it-IT" sz="2600" dirty="0" err="1">
                <a:effectLst/>
              </a:rPr>
              <a:t>interface</a:t>
            </a:r>
            <a:r>
              <a:rPr lang="it-IT" sz="2600" dirty="0">
                <a:effectLst/>
              </a:rPr>
              <a:t> - </a:t>
            </a:r>
            <a:r>
              <a:rPr lang="it-IT" sz="2600" i="1" dirty="0" err="1">
                <a:solidFill>
                  <a:srgbClr val="76D6FF"/>
                </a:solidFill>
                <a:effectLst/>
              </a:rPr>
              <a:t>does</a:t>
            </a:r>
            <a:r>
              <a:rPr lang="it-IT" sz="2600" i="1" dirty="0">
                <a:solidFill>
                  <a:srgbClr val="76D6FF"/>
                </a:solidFill>
                <a:effectLst/>
              </a:rPr>
              <a:t> a </a:t>
            </a:r>
            <a:r>
              <a:rPr lang="it-IT" sz="2600" i="1" dirty="0" err="1">
                <a:solidFill>
                  <a:srgbClr val="76D6FF"/>
                </a:solidFill>
                <a:effectLst/>
              </a:rPr>
              <a:t>spectator</a:t>
            </a:r>
            <a:r>
              <a:rPr lang="it-IT" sz="2600" i="1" dirty="0">
                <a:solidFill>
                  <a:srgbClr val="76D6FF"/>
                </a:solidFill>
                <a:effectLst/>
              </a:rPr>
              <a:t> </a:t>
            </a:r>
            <a:r>
              <a:rPr lang="it-IT" sz="2600" i="1" dirty="0" err="1">
                <a:solidFill>
                  <a:srgbClr val="76D6FF"/>
                </a:solidFill>
                <a:effectLst/>
              </a:rPr>
              <a:t>want</a:t>
            </a:r>
            <a:r>
              <a:rPr lang="it-IT" sz="2600" i="1" dirty="0">
                <a:solidFill>
                  <a:srgbClr val="76D6FF"/>
                </a:solidFill>
                <a:effectLst/>
              </a:rPr>
              <a:t> to compose a long text on the small </a:t>
            </a:r>
            <a:r>
              <a:rPr lang="it-IT" sz="2600" i="1" dirty="0" err="1">
                <a:solidFill>
                  <a:srgbClr val="76D6FF"/>
                </a:solidFill>
                <a:effectLst/>
              </a:rPr>
              <a:t>keyboard</a:t>
            </a:r>
            <a:r>
              <a:rPr lang="it-IT" sz="2600" i="1" dirty="0">
                <a:solidFill>
                  <a:srgbClr val="76D6FF"/>
                </a:solidFill>
                <a:effectLst/>
              </a:rPr>
              <a:t> of a mobile </a:t>
            </a:r>
            <a:r>
              <a:rPr lang="it-IT" sz="2600" i="1" dirty="0" err="1">
                <a:solidFill>
                  <a:srgbClr val="76D6FF"/>
                </a:solidFill>
                <a:effectLst/>
              </a:rPr>
              <a:t>phone</a:t>
            </a:r>
            <a:r>
              <a:rPr lang="it-IT" sz="2600" i="1" dirty="0">
                <a:solidFill>
                  <a:srgbClr val="76D6FF"/>
                </a:solidFill>
                <a:effectLst/>
              </a:rPr>
              <a:t>?</a:t>
            </a:r>
          </a:p>
          <a:p>
            <a:pPr algn="justLow">
              <a:spcAft>
                <a:spcPts val="1200"/>
              </a:spcAft>
              <a:buFont typeface="Wingdings" pitchFamily="2" charset="2"/>
              <a:buChar char="Ø"/>
            </a:pPr>
            <a:r>
              <a:rPr lang="it-IT" sz="2600" dirty="0" err="1">
                <a:effectLst/>
              </a:rPr>
              <a:t>Because</a:t>
            </a:r>
            <a:r>
              <a:rPr lang="it-IT" sz="2600" dirty="0">
                <a:effectLst/>
              </a:rPr>
              <a:t> of the cultural </a:t>
            </a:r>
            <a:r>
              <a:rPr lang="it-IT" sz="2600" dirty="0" err="1">
                <a:effectLst/>
              </a:rPr>
              <a:t>expectations</a:t>
            </a:r>
            <a:r>
              <a:rPr lang="it-IT" sz="2600" dirty="0">
                <a:effectLst/>
              </a:rPr>
              <a:t> - </a:t>
            </a:r>
            <a:r>
              <a:rPr lang="it-IT" sz="2600" i="1" dirty="0">
                <a:solidFill>
                  <a:srgbClr val="76D6FF"/>
                </a:solidFill>
                <a:effectLst/>
              </a:rPr>
              <a:t>do </a:t>
            </a:r>
            <a:r>
              <a:rPr lang="it-IT" sz="2600" i="1" dirty="0" err="1">
                <a:solidFill>
                  <a:srgbClr val="76D6FF"/>
                </a:solidFill>
                <a:effectLst/>
              </a:rPr>
              <a:t>we</a:t>
            </a:r>
            <a:r>
              <a:rPr lang="it-IT" sz="2600" i="1" dirty="0">
                <a:solidFill>
                  <a:srgbClr val="76D6FF"/>
                </a:solidFill>
                <a:effectLst/>
              </a:rPr>
              <a:t> </a:t>
            </a:r>
            <a:r>
              <a:rPr lang="it-IT" sz="2600" i="1" dirty="0" err="1">
                <a:solidFill>
                  <a:srgbClr val="76D6FF"/>
                </a:solidFill>
                <a:effectLst/>
              </a:rPr>
              <a:t>read</a:t>
            </a:r>
            <a:r>
              <a:rPr lang="it-IT" sz="2600" i="1" dirty="0">
                <a:solidFill>
                  <a:srgbClr val="76D6FF"/>
                </a:solidFill>
                <a:effectLst/>
              </a:rPr>
              <a:t> stories on an </a:t>
            </a:r>
            <a:r>
              <a:rPr lang="it-IT" sz="2600" i="1" dirty="0" err="1">
                <a:solidFill>
                  <a:srgbClr val="76D6FF"/>
                </a:solidFill>
                <a:effectLst/>
              </a:rPr>
              <a:t>iPad</a:t>
            </a:r>
            <a:r>
              <a:rPr lang="it-IT" sz="2600" i="1" dirty="0">
                <a:solidFill>
                  <a:srgbClr val="76D6FF"/>
                </a:solidFill>
                <a:effectLst/>
              </a:rPr>
              <a:t> in </a:t>
            </a:r>
            <a:r>
              <a:rPr lang="it-IT" sz="2600" i="1" dirty="0" err="1">
                <a:solidFill>
                  <a:srgbClr val="76D6FF"/>
                </a:solidFill>
                <a:effectLst/>
              </a:rPr>
              <a:t>very</a:t>
            </a:r>
            <a:r>
              <a:rPr lang="it-IT" sz="2600" i="1" dirty="0">
                <a:solidFill>
                  <a:srgbClr val="76D6FF"/>
                </a:solidFill>
                <a:effectLst/>
              </a:rPr>
              <a:t> </a:t>
            </a:r>
            <a:r>
              <a:rPr lang="it-IT" sz="2600" i="1" dirty="0" err="1">
                <a:solidFill>
                  <a:srgbClr val="76D6FF"/>
                </a:solidFill>
                <a:effectLst/>
              </a:rPr>
              <a:t>similar</a:t>
            </a:r>
            <a:r>
              <a:rPr lang="it-IT" sz="2600" i="1" dirty="0">
                <a:solidFill>
                  <a:srgbClr val="76D6FF"/>
                </a:solidFill>
                <a:effectLst/>
              </a:rPr>
              <a:t> ways </a:t>
            </a:r>
            <a:r>
              <a:rPr lang="it-IT" sz="2600" i="1" dirty="0" err="1">
                <a:solidFill>
                  <a:srgbClr val="76D6FF"/>
                </a:solidFill>
                <a:effectLst/>
              </a:rPr>
              <a:t>that</a:t>
            </a:r>
            <a:r>
              <a:rPr lang="it-IT" sz="2600" i="1" dirty="0">
                <a:solidFill>
                  <a:srgbClr val="76D6FF"/>
                </a:solidFill>
                <a:effectLst/>
              </a:rPr>
              <a:t> </a:t>
            </a:r>
            <a:r>
              <a:rPr lang="it-IT" sz="2600" i="1" dirty="0" err="1">
                <a:solidFill>
                  <a:srgbClr val="76D6FF"/>
                </a:solidFill>
                <a:effectLst/>
              </a:rPr>
              <a:t>we</a:t>
            </a:r>
            <a:r>
              <a:rPr lang="it-IT" sz="2600" i="1" dirty="0">
                <a:solidFill>
                  <a:srgbClr val="76D6FF"/>
                </a:solidFill>
                <a:effectLst/>
              </a:rPr>
              <a:t> </a:t>
            </a:r>
            <a:r>
              <a:rPr lang="it-IT" sz="2600" i="1" dirty="0" err="1">
                <a:solidFill>
                  <a:srgbClr val="76D6FF"/>
                </a:solidFill>
                <a:effectLst/>
              </a:rPr>
              <a:t>read</a:t>
            </a:r>
            <a:r>
              <a:rPr lang="it-IT" sz="2600" i="1" dirty="0">
                <a:solidFill>
                  <a:srgbClr val="76D6FF"/>
                </a:solidFill>
                <a:effectLst/>
              </a:rPr>
              <a:t> </a:t>
            </a:r>
            <a:r>
              <a:rPr lang="it-IT" sz="2600" i="1" dirty="0" err="1">
                <a:solidFill>
                  <a:srgbClr val="76D6FF"/>
                </a:solidFill>
                <a:effectLst/>
              </a:rPr>
              <a:t>them</a:t>
            </a:r>
            <a:r>
              <a:rPr lang="it-IT" sz="2600" i="1" dirty="0">
                <a:solidFill>
                  <a:srgbClr val="76D6FF"/>
                </a:solidFill>
                <a:effectLst/>
              </a:rPr>
              <a:t> on a </a:t>
            </a:r>
            <a:r>
              <a:rPr lang="it-IT" sz="2600" i="1" dirty="0" err="1">
                <a:solidFill>
                  <a:srgbClr val="76D6FF"/>
                </a:solidFill>
                <a:effectLst/>
              </a:rPr>
              <a:t>print</a:t>
            </a:r>
            <a:r>
              <a:rPr lang="it-IT" sz="2600" i="1" dirty="0">
                <a:solidFill>
                  <a:srgbClr val="76D6FF"/>
                </a:solidFill>
                <a:effectLst/>
              </a:rPr>
              <a:t> book </a:t>
            </a:r>
            <a:r>
              <a:rPr lang="it-IT" sz="2600" i="1" dirty="0" err="1">
                <a:solidFill>
                  <a:srgbClr val="76D6FF"/>
                </a:solidFill>
                <a:effectLst/>
              </a:rPr>
              <a:t>because</a:t>
            </a:r>
            <a:r>
              <a:rPr lang="it-IT" sz="2600" i="1" dirty="0">
                <a:solidFill>
                  <a:srgbClr val="76D6FF"/>
                </a:solidFill>
                <a:effectLst/>
              </a:rPr>
              <a:t> </a:t>
            </a:r>
            <a:r>
              <a:rPr lang="it-IT" sz="2600" i="1" dirty="0" err="1">
                <a:solidFill>
                  <a:srgbClr val="76D6FF"/>
                </a:solidFill>
                <a:effectLst/>
              </a:rPr>
              <a:t>that</a:t>
            </a:r>
            <a:r>
              <a:rPr lang="it-IT" sz="2600" i="1" dirty="0">
                <a:solidFill>
                  <a:srgbClr val="76D6FF"/>
                </a:solidFill>
                <a:effectLst/>
              </a:rPr>
              <a:t> </a:t>
            </a:r>
            <a:r>
              <a:rPr lang="it-IT" sz="2600" i="1" dirty="0" err="1">
                <a:solidFill>
                  <a:srgbClr val="76D6FF"/>
                </a:solidFill>
                <a:effectLst/>
              </a:rPr>
              <a:t>is</a:t>
            </a:r>
            <a:r>
              <a:rPr lang="it-IT" sz="2600" i="1" dirty="0">
                <a:solidFill>
                  <a:srgbClr val="76D6FF"/>
                </a:solidFill>
                <a:effectLst/>
              </a:rPr>
              <a:t> </a:t>
            </a:r>
            <a:r>
              <a:rPr lang="it-IT" sz="2600" i="1" dirty="0" err="1">
                <a:solidFill>
                  <a:srgbClr val="76D6FF"/>
                </a:solidFill>
                <a:effectLst/>
              </a:rPr>
              <a:t>what</a:t>
            </a:r>
            <a:r>
              <a:rPr lang="it-IT" sz="2600" i="1" dirty="0">
                <a:solidFill>
                  <a:srgbClr val="76D6FF"/>
                </a:solidFill>
                <a:effectLst/>
              </a:rPr>
              <a:t> </a:t>
            </a:r>
            <a:r>
              <a:rPr lang="it-IT" sz="2600" i="1" dirty="0" err="1">
                <a:solidFill>
                  <a:srgbClr val="76D6FF"/>
                </a:solidFill>
                <a:effectLst/>
              </a:rPr>
              <a:t>is</a:t>
            </a:r>
            <a:r>
              <a:rPr lang="it-IT" sz="2600" i="1" dirty="0">
                <a:solidFill>
                  <a:srgbClr val="76D6FF"/>
                </a:solidFill>
                <a:effectLst/>
              </a:rPr>
              <a:t> </a:t>
            </a:r>
            <a:r>
              <a:rPr lang="it-IT" sz="2600" i="1" dirty="0" err="1">
                <a:solidFill>
                  <a:srgbClr val="76D6FF"/>
                </a:solidFill>
                <a:effectLst/>
              </a:rPr>
              <a:t>culturally</a:t>
            </a:r>
            <a:r>
              <a:rPr lang="it-IT" sz="2600" i="1" dirty="0">
                <a:solidFill>
                  <a:srgbClr val="76D6FF"/>
                </a:solidFill>
                <a:effectLst/>
              </a:rPr>
              <a:t> </a:t>
            </a:r>
            <a:r>
              <a:rPr lang="it-IT" sz="2600" i="1" dirty="0" err="1">
                <a:solidFill>
                  <a:srgbClr val="76D6FF"/>
                </a:solidFill>
                <a:effectLst/>
              </a:rPr>
              <a:t>accepted</a:t>
            </a:r>
            <a:r>
              <a:rPr lang="it-IT" sz="2600" i="1" dirty="0">
                <a:solidFill>
                  <a:srgbClr val="76D6FF"/>
                </a:solidFill>
                <a:effectLst/>
              </a:rPr>
              <a:t>?</a:t>
            </a:r>
          </a:p>
        </p:txBody>
      </p:sp>
      <p:cxnSp>
        <p:nvCxnSpPr>
          <p:cNvPr id="5" name="Connettore 2 4">
            <a:extLst>
              <a:ext uri="{FF2B5EF4-FFF2-40B4-BE49-F238E27FC236}">
                <a16:creationId xmlns:a16="http://schemas.microsoft.com/office/drawing/2014/main" id="{4C33B61A-6815-8146-A27C-F31F2D3BE7BB}"/>
              </a:ext>
            </a:extLst>
          </p:cNvPr>
          <p:cNvCxnSpPr>
            <a:cxnSpLocks/>
          </p:cNvCxnSpPr>
          <p:nvPr/>
        </p:nvCxnSpPr>
        <p:spPr>
          <a:xfrm>
            <a:off x="1277471" y="1425388"/>
            <a:ext cx="6979023" cy="0"/>
          </a:xfrm>
          <a:prstGeom prst="straightConnector1">
            <a:avLst/>
          </a:prstGeom>
          <a:ln w="31750" cmpd="dbl">
            <a:solidFill>
              <a:srgbClr val="76D6FF"/>
            </a:solidFill>
            <a:headEnd type="none" w="med" len="med"/>
            <a:tailEnd type="oval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672844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205A28D-C646-D642-8E99-74360BE3E0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3496" y="0"/>
            <a:ext cx="9905998" cy="68579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2800" i="1" dirty="0">
                <a:effectLst/>
              </a:rPr>
              <a:t>«A </a:t>
            </a:r>
            <a:r>
              <a:rPr lang="it-IT" sz="2800" i="1" dirty="0" err="1">
                <a:effectLst/>
              </a:rPr>
              <a:t>transmedia</a:t>
            </a:r>
            <a:r>
              <a:rPr lang="it-IT" sz="2800" i="1" dirty="0">
                <a:effectLst/>
              </a:rPr>
              <a:t> story </a:t>
            </a:r>
            <a:r>
              <a:rPr lang="it-IT" sz="2800" i="1" dirty="0" err="1">
                <a:effectLst/>
              </a:rPr>
              <a:t>unfolds</a:t>
            </a:r>
            <a:r>
              <a:rPr lang="it-IT" sz="2800" i="1" dirty="0">
                <a:effectLst/>
              </a:rPr>
              <a:t> </a:t>
            </a:r>
            <a:r>
              <a:rPr lang="it-IT" sz="2800" i="1" dirty="0" err="1">
                <a:effectLst/>
              </a:rPr>
              <a:t>across</a:t>
            </a:r>
            <a:r>
              <a:rPr lang="it-IT" sz="2800" i="1" dirty="0">
                <a:effectLst/>
              </a:rPr>
              <a:t> multiple media </a:t>
            </a:r>
            <a:r>
              <a:rPr lang="it-IT" sz="2800" i="1" dirty="0" err="1">
                <a:effectLst/>
              </a:rPr>
              <a:t>platforms</a:t>
            </a:r>
            <a:r>
              <a:rPr lang="it-IT" sz="2800" i="1" dirty="0">
                <a:effectLst/>
              </a:rPr>
              <a:t>, with </a:t>
            </a:r>
            <a:r>
              <a:rPr lang="it-IT" sz="2800" i="1" dirty="0" err="1">
                <a:effectLst/>
              </a:rPr>
              <a:t>each</a:t>
            </a:r>
            <a:r>
              <a:rPr lang="it-IT" sz="2800" i="1" dirty="0">
                <a:effectLst/>
              </a:rPr>
              <a:t> new text </a:t>
            </a:r>
            <a:r>
              <a:rPr lang="it-IT" sz="2800" i="1" dirty="0" err="1">
                <a:effectLst/>
              </a:rPr>
              <a:t>making</a:t>
            </a:r>
            <a:r>
              <a:rPr lang="it-IT" sz="2800" i="1" dirty="0">
                <a:effectLst/>
              </a:rPr>
              <a:t> a </a:t>
            </a:r>
            <a:r>
              <a:rPr lang="it-IT" sz="2800" i="1" dirty="0" err="1">
                <a:effectLst/>
              </a:rPr>
              <a:t>distinctive</a:t>
            </a:r>
            <a:r>
              <a:rPr lang="it-IT" sz="2800" i="1" dirty="0">
                <a:effectLst/>
              </a:rPr>
              <a:t> and </a:t>
            </a:r>
            <a:r>
              <a:rPr lang="it-IT" sz="2800" i="1" dirty="0" err="1">
                <a:effectLst/>
              </a:rPr>
              <a:t>valuable</a:t>
            </a:r>
            <a:r>
              <a:rPr lang="it-IT" sz="2800" i="1" dirty="0">
                <a:effectLst/>
              </a:rPr>
              <a:t> </a:t>
            </a:r>
            <a:r>
              <a:rPr lang="it-IT" sz="2800" i="1" dirty="0" err="1">
                <a:effectLst/>
              </a:rPr>
              <a:t>contribution</a:t>
            </a:r>
            <a:r>
              <a:rPr lang="it-IT" sz="2800" i="1" dirty="0">
                <a:effectLst/>
              </a:rPr>
              <a:t> to the </a:t>
            </a:r>
            <a:r>
              <a:rPr lang="it-IT" sz="2800" i="1" dirty="0" err="1">
                <a:effectLst/>
              </a:rPr>
              <a:t>whole</a:t>
            </a:r>
            <a:r>
              <a:rPr lang="it-IT" sz="2800" i="1" dirty="0">
                <a:effectLst/>
              </a:rPr>
              <a:t>. </a:t>
            </a:r>
          </a:p>
          <a:p>
            <a:pPr marL="0" indent="0" algn="ctr">
              <a:buNone/>
            </a:pPr>
            <a:r>
              <a:rPr lang="it-IT" sz="2800" i="1" dirty="0">
                <a:effectLst/>
              </a:rPr>
              <a:t>In the </a:t>
            </a:r>
            <a:r>
              <a:rPr lang="it-IT" sz="2800" i="1" dirty="0" err="1">
                <a:effectLst/>
              </a:rPr>
              <a:t>ideal</a:t>
            </a:r>
            <a:r>
              <a:rPr lang="it-IT" sz="2800" i="1" dirty="0">
                <a:effectLst/>
              </a:rPr>
              <a:t> </a:t>
            </a:r>
            <a:r>
              <a:rPr lang="it-IT" sz="2800" i="1" dirty="0" err="1">
                <a:effectLst/>
              </a:rPr>
              <a:t>form</a:t>
            </a:r>
            <a:r>
              <a:rPr lang="it-IT" sz="2800" i="1" dirty="0">
                <a:effectLst/>
              </a:rPr>
              <a:t> of </a:t>
            </a:r>
            <a:r>
              <a:rPr lang="it-IT" sz="2800" i="1" dirty="0" err="1">
                <a:effectLst/>
              </a:rPr>
              <a:t>transmedia</a:t>
            </a:r>
            <a:r>
              <a:rPr lang="it-IT" sz="2800" i="1" dirty="0">
                <a:effectLst/>
              </a:rPr>
              <a:t> </a:t>
            </a:r>
            <a:r>
              <a:rPr lang="it-IT" sz="2800" i="1" dirty="0" err="1">
                <a:effectLst/>
              </a:rPr>
              <a:t>storytelling</a:t>
            </a:r>
            <a:r>
              <a:rPr lang="it-IT" sz="2800" i="1" dirty="0">
                <a:effectLst/>
              </a:rPr>
              <a:t>, </a:t>
            </a:r>
            <a:r>
              <a:rPr lang="it-IT" sz="2800" i="1" dirty="0" err="1">
                <a:effectLst/>
              </a:rPr>
              <a:t>each</a:t>
            </a:r>
            <a:r>
              <a:rPr lang="it-IT" sz="2800" i="1" dirty="0">
                <a:effectLst/>
              </a:rPr>
              <a:t> medium </a:t>
            </a:r>
            <a:r>
              <a:rPr lang="it-IT" sz="2800" i="1" dirty="0" err="1">
                <a:effectLst/>
              </a:rPr>
              <a:t>does</a:t>
            </a:r>
            <a:r>
              <a:rPr lang="it-IT" sz="2800" i="1" dirty="0">
                <a:effectLst/>
              </a:rPr>
              <a:t> </a:t>
            </a:r>
            <a:r>
              <a:rPr lang="it-IT" sz="2800" i="1" dirty="0" err="1">
                <a:effectLst/>
              </a:rPr>
              <a:t>what</a:t>
            </a:r>
            <a:r>
              <a:rPr lang="it-IT" sz="2800" i="1" dirty="0">
                <a:effectLst/>
              </a:rPr>
              <a:t> </a:t>
            </a:r>
            <a:r>
              <a:rPr lang="it-IT" sz="2800" i="1" dirty="0" err="1">
                <a:effectLst/>
              </a:rPr>
              <a:t>it</a:t>
            </a:r>
            <a:r>
              <a:rPr lang="it-IT" sz="2800" i="1" dirty="0">
                <a:effectLst/>
              </a:rPr>
              <a:t> </a:t>
            </a:r>
            <a:r>
              <a:rPr lang="it-IT" sz="2800" i="1" dirty="0" err="1">
                <a:effectLst/>
              </a:rPr>
              <a:t>does</a:t>
            </a:r>
            <a:r>
              <a:rPr lang="it-IT" sz="2800" i="1" dirty="0">
                <a:effectLst/>
              </a:rPr>
              <a:t> best - so </a:t>
            </a:r>
            <a:r>
              <a:rPr lang="it-IT" sz="2800" i="1" dirty="0" err="1">
                <a:effectLst/>
              </a:rPr>
              <a:t>that</a:t>
            </a:r>
            <a:r>
              <a:rPr lang="it-IT" sz="2800" i="1" dirty="0">
                <a:effectLst/>
              </a:rPr>
              <a:t> a story </a:t>
            </a:r>
            <a:r>
              <a:rPr lang="it-IT" sz="2800" i="1" dirty="0" err="1">
                <a:effectLst/>
              </a:rPr>
              <a:t>might</a:t>
            </a:r>
            <a:r>
              <a:rPr lang="it-IT" sz="2800" i="1" dirty="0">
                <a:effectLst/>
              </a:rPr>
              <a:t> be </a:t>
            </a:r>
            <a:r>
              <a:rPr lang="it-IT" sz="2800" i="1" dirty="0" err="1">
                <a:effectLst/>
              </a:rPr>
              <a:t>introduced</a:t>
            </a:r>
            <a:r>
              <a:rPr lang="it-IT" sz="2800" i="1" dirty="0">
                <a:effectLst/>
              </a:rPr>
              <a:t> in a film, </a:t>
            </a:r>
            <a:r>
              <a:rPr lang="it-IT" sz="2800" i="1" dirty="0" err="1">
                <a:effectLst/>
              </a:rPr>
              <a:t>expanded</a:t>
            </a:r>
            <a:r>
              <a:rPr lang="it-IT" sz="2800" i="1" dirty="0">
                <a:effectLst/>
              </a:rPr>
              <a:t> </a:t>
            </a:r>
            <a:r>
              <a:rPr lang="it-IT" sz="2800" i="1" dirty="0" err="1">
                <a:effectLst/>
              </a:rPr>
              <a:t>through</a:t>
            </a:r>
            <a:r>
              <a:rPr lang="it-IT" sz="2800" i="1" dirty="0">
                <a:effectLst/>
              </a:rPr>
              <a:t> </a:t>
            </a:r>
            <a:r>
              <a:rPr lang="it-IT" sz="2800" i="1" dirty="0" err="1">
                <a:effectLst/>
              </a:rPr>
              <a:t>television</a:t>
            </a:r>
            <a:r>
              <a:rPr lang="it-IT" sz="2800" i="1" dirty="0">
                <a:effectLst/>
              </a:rPr>
              <a:t>, </a:t>
            </a:r>
            <a:r>
              <a:rPr lang="it-IT" sz="2800" i="1" dirty="0" err="1">
                <a:effectLst/>
              </a:rPr>
              <a:t>novels</a:t>
            </a:r>
            <a:r>
              <a:rPr lang="it-IT" sz="2800" i="1" dirty="0">
                <a:effectLst/>
              </a:rPr>
              <a:t>, and comics; </a:t>
            </a:r>
            <a:r>
              <a:rPr lang="it-IT" sz="2800" i="1" dirty="0" err="1">
                <a:effectLst/>
              </a:rPr>
              <a:t>its</a:t>
            </a:r>
            <a:r>
              <a:rPr lang="it-IT" sz="2800" i="1" dirty="0">
                <a:effectLst/>
              </a:rPr>
              <a:t> world </a:t>
            </a:r>
            <a:r>
              <a:rPr lang="it-IT" sz="2800" i="1" dirty="0" err="1">
                <a:effectLst/>
              </a:rPr>
              <a:t>might</a:t>
            </a:r>
            <a:r>
              <a:rPr lang="it-IT" sz="2800" i="1" dirty="0">
                <a:effectLst/>
              </a:rPr>
              <a:t> be </a:t>
            </a:r>
            <a:r>
              <a:rPr lang="it-IT" sz="2800" i="1" dirty="0" err="1">
                <a:effectLst/>
              </a:rPr>
              <a:t>explored</a:t>
            </a:r>
            <a:r>
              <a:rPr lang="it-IT" sz="2800" i="1" dirty="0">
                <a:effectLst/>
              </a:rPr>
              <a:t> </a:t>
            </a:r>
            <a:r>
              <a:rPr lang="it-IT" sz="2800" i="1" dirty="0" err="1">
                <a:effectLst/>
              </a:rPr>
              <a:t>through</a:t>
            </a:r>
            <a:r>
              <a:rPr lang="it-IT" sz="2800" i="1" dirty="0">
                <a:effectLst/>
              </a:rPr>
              <a:t> game play or </a:t>
            </a:r>
            <a:r>
              <a:rPr lang="it-IT" sz="2800" i="1" dirty="0" err="1">
                <a:effectLst/>
              </a:rPr>
              <a:t>experienced</a:t>
            </a:r>
            <a:r>
              <a:rPr lang="it-IT" sz="2800" i="1" dirty="0">
                <a:effectLst/>
              </a:rPr>
              <a:t> </a:t>
            </a:r>
            <a:r>
              <a:rPr lang="it-IT" sz="2800" i="1" dirty="0" err="1">
                <a:effectLst/>
              </a:rPr>
              <a:t>as</a:t>
            </a:r>
            <a:r>
              <a:rPr lang="it-IT" sz="2800" i="1" dirty="0">
                <a:effectLst/>
              </a:rPr>
              <a:t> an </a:t>
            </a:r>
            <a:r>
              <a:rPr lang="it-IT" sz="2800" i="1" dirty="0" err="1">
                <a:effectLst/>
              </a:rPr>
              <a:t>amusement</a:t>
            </a:r>
            <a:r>
              <a:rPr lang="it-IT" sz="2800" i="1" dirty="0">
                <a:effectLst/>
              </a:rPr>
              <a:t> park </a:t>
            </a:r>
            <a:r>
              <a:rPr lang="it-IT" sz="2800" i="1" dirty="0" err="1">
                <a:effectLst/>
              </a:rPr>
              <a:t>attraction</a:t>
            </a:r>
            <a:r>
              <a:rPr lang="it-IT" sz="2800" i="1" dirty="0">
                <a:effectLst/>
              </a:rPr>
              <a:t>»</a:t>
            </a:r>
          </a:p>
          <a:p>
            <a:pPr marL="0" indent="0" algn="justLow">
              <a:buNone/>
            </a:pPr>
            <a:endParaRPr lang="it-IT" sz="3200" i="1" dirty="0"/>
          </a:p>
          <a:p>
            <a:pPr marL="0" indent="0" algn="ctr">
              <a:buNone/>
            </a:pPr>
            <a:r>
              <a:rPr lang="it-IT" sz="2400" dirty="0">
                <a:effectLst/>
              </a:rPr>
              <a:t>Jenkins (2006)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124696634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2CB0F6F-F65A-B14C-BE2E-456E34736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0"/>
            <a:ext cx="9905998" cy="1905000"/>
          </a:xfrm>
        </p:spPr>
        <p:txBody>
          <a:bodyPr/>
          <a:lstStyle/>
          <a:p>
            <a:pPr algn="justLow">
              <a:spcBef>
                <a:spcPts val="600"/>
              </a:spcBef>
            </a:pPr>
            <a:r>
              <a:rPr lang="it-IT" dirty="0">
                <a:solidFill>
                  <a:srgbClr val="76D6FF"/>
                </a:solidFill>
                <a:effectLst/>
              </a:rPr>
              <a:t>Location-</a:t>
            </a:r>
            <a:r>
              <a:rPr lang="it-IT" dirty="0" err="1">
                <a:solidFill>
                  <a:srgbClr val="76D6FF"/>
                </a:solidFill>
                <a:effectLst/>
              </a:rPr>
              <a:t>based</a:t>
            </a:r>
            <a:r>
              <a:rPr lang="it-IT" dirty="0">
                <a:solidFill>
                  <a:srgbClr val="76D6FF"/>
                </a:solidFill>
                <a:effectLst/>
              </a:rPr>
              <a:t> media (LBM)</a:t>
            </a:r>
            <a:r>
              <a:rPr lang="it-IT" dirty="0">
                <a:solidFill>
                  <a:srgbClr val="0096FF"/>
                </a:solidFill>
                <a:effectLst/>
              </a:rPr>
              <a:t> </a:t>
            </a:r>
            <a:endParaRPr lang="it-IT" dirty="0">
              <a:solidFill>
                <a:srgbClr val="0096FF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205A28D-C646-D642-8E99-74360BE3E0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425388"/>
            <a:ext cx="9905998" cy="5432612"/>
          </a:xfrm>
        </p:spPr>
        <p:txBody>
          <a:bodyPr>
            <a:normAutofit/>
          </a:bodyPr>
          <a:lstStyle/>
          <a:p>
            <a:pPr marL="0" indent="0" algn="justLow">
              <a:spcAft>
                <a:spcPts val="1200"/>
              </a:spcAft>
              <a:buNone/>
            </a:pPr>
            <a:r>
              <a:rPr lang="it-IT" sz="2600" dirty="0">
                <a:effectLst/>
              </a:rPr>
              <a:t>LBM </a:t>
            </a:r>
            <a:r>
              <a:rPr lang="it-IT" sz="2600" dirty="0" err="1">
                <a:effectLst/>
              </a:rPr>
              <a:t>delivers</a:t>
            </a:r>
            <a:r>
              <a:rPr lang="it-IT" sz="2600" dirty="0">
                <a:effectLst/>
              </a:rPr>
              <a:t> </a:t>
            </a:r>
            <a:r>
              <a:rPr lang="it-IT" sz="2600" dirty="0" err="1">
                <a:effectLst/>
              </a:rPr>
              <a:t>content</a:t>
            </a:r>
            <a:r>
              <a:rPr lang="it-IT" sz="2600" dirty="0">
                <a:effectLst/>
              </a:rPr>
              <a:t> </a:t>
            </a:r>
            <a:r>
              <a:rPr lang="it-IT" sz="2600" dirty="0" err="1">
                <a:effectLst/>
              </a:rPr>
              <a:t>directly</a:t>
            </a:r>
            <a:r>
              <a:rPr lang="it-IT" sz="2600" dirty="0">
                <a:effectLst/>
              </a:rPr>
              <a:t> to the </a:t>
            </a:r>
            <a:r>
              <a:rPr lang="it-IT" sz="2600" dirty="0" err="1">
                <a:effectLst/>
              </a:rPr>
              <a:t>user</a:t>
            </a:r>
            <a:r>
              <a:rPr lang="it-IT" sz="2600" dirty="0">
                <a:effectLst/>
              </a:rPr>
              <a:t> of a mobile </a:t>
            </a:r>
            <a:r>
              <a:rPr lang="it-IT" sz="2600" dirty="0" err="1">
                <a:effectLst/>
              </a:rPr>
              <a:t>device</a:t>
            </a:r>
            <a:r>
              <a:rPr lang="it-IT" sz="2600" dirty="0">
                <a:effectLst/>
              </a:rPr>
              <a:t> </a:t>
            </a:r>
            <a:r>
              <a:rPr lang="it-IT" sz="2600" b="1" dirty="0" err="1">
                <a:effectLst/>
              </a:rPr>
              <a:t>dependent</a:t>
            </a:r>
            <a:r>
              <a:rPr lang="it-IT" sz="2600" b="1" dirty="0">
                <a:effectLst/>
              </a:rPr>
              <a:t> </a:t>
            </a:r>
            <a:r>
              <a:rPr lang="it-IT" sz="2600" b="1" dirty="0" err="1">
                <a:effectLst/>
              </a:rPr>
              <a:t>upon</a:t>
            </a:r>
            <a:r>
              <a:rPr lang="it-IT" sz="2600" b="1" dirty="0">
                <a:effectLst/>
              </a:rPr>
              <a:t> the location</a:t>
            </a:r>
            <a:r>
              <a:rPr lang="it-IT" sz="2600" dirty="0">
                <a:effectLst/>
              </a:rPr>
              <a:t>. </a:t>
            </a:r>
          </a:p>
          <a:p>
            <a:pPr marL="0" indent="0" algn="just">
              <a:spcAft>
                <a:spcPts val="1200"/>
              </a:spcAft>
              <a:buNone/>
            </a:pPr>
            <a:r>
              <a:rPr lang="it-IT" sz="2600" dirty="0">
                <a:effectLst/>
              </a:rPr>
              <a:t>Location information </a:t>
            </a:r>
            <a:r>
              <a:rPr lang="it-IT" sz="2600" dirty="0" err="1">
                <a:effectLst/>
              </a:rPr>
              <a:t>determined</a:t>
            </a:r>
            <a:r>
              <a:rPr lang="it-IT" sz="2600" dirty="0">
                <a:effectLst/>
              </a:rPr>
              <a:t> by </a:t>
            </a:r>
            <a:r>
              <a:rPr lang="it-IT" sz="2600" dirty="0" err="1">
                <a:effectLst/>
              </a:rPr>
              <a:t>means</a:t>
            </a:r>
            <a:r>
              <a:rPr lang="it-IT" sz="2600" dirty="0">
                <a:effectLst/>
              </a:rPr>
              <a:t> </a:t>
            </a:r>
            <a:r>
              <a:rPr lang="it-IT" sz="2600" dirty="0" err="1">
                <a:effectLst/>
              </a:rPr>
              <a:t>such</a:t>
            </a:r>
            <a:r>
              <a:rPr lang="it-IT" sz="2600" dirty="0">
                <a:effectLst/>
              </a:rPr>
              <a:t> </a:t>
            </a:r>
            <a:r>
              <a:rPr lang="it-IT" sz="2600" dirty="0" err="1">
                <a:effectLst/>
              </a:rPr>
              <a:t>as</a:t>
            </a:r>
            <a:r>
              <a:rPr lang="it-IT" sz="2600" dirty="0">
                <a:effectLst/>
              </a:rPr>
              <a:t> mobile </a:t>
            </a:r>
            <a:r>
              <a:rPr lang="it-IT" sz="2600" dirty="0" err="1">
                <a:effectLst/>
              </a:rPr>
              <a:t>phone</a:t>
            </a:r>
            <a:r>
              <a:rPr lang="it-IT" sz="2600" dirty="0">
                <a:effectLst/>
              </a:rPr>
              <a:t> </a:t>
            </a:r>
            <a:r>
              <a:rPr lang="it-IT" sz="2600" dirty="0" err="1">
                <a:effectLst/>
              </a:rPr>
              <a:t>tracking</a:t>
            </a:r>
            <a:r>
              <a:rPr lang="it-IT" sz="2600" dirty="0">
                <a:effectLst/>
              </a:rPr>
              <a:t> and </a:t>
            </a:r>
            <a:r>
              <a:rPr lang="it-IT" sz="2600" dirty="0" err="1">
                <a:effectLst/>
              </a:rPr>
              <a:t>other</a:t>
            </a:r>
            <a:r>
              <a:rPr lang="it-IT" sz="2600" dirty="0">
                <a:effectLst/>
              </a:rPr>
              <a:t> real-time </a:t>
            </a:r>
            <a:r>
              <a:rPr lang="it-IT" sz="2600" dirty="0" err="1">
                <a:effectLst/>
              </a:rPr>
              <a:t>locating</a:t>
            </a:r>
            <a:r>
              <a:rPr lang="it-IT" sz="2600" dirty="0">
                <a:effectLst/>
              </a:rPr>
              <a:t> </a:t>
            </a:r>
            <a:r>
              <a:rPr lang="it-IT" sz="2600" dirty="0" err="1">
                <a:effectLst/>
              </a:rPr>
              <a:t>system</a:t>
            </a:r>
            <a:r>
              <a:rPr lang="it-IT" sz="2600" dirty="0">
                <a:effectLst/>
              </a:rPr>
              <a:t> </a:t>
            </a:r>
            <a:r>
              <a:rPr lang="it-IT" sz="2600" dirty="0" err="1">
                <a:effectLst/>
              </a:rPr>
              <a:t>technologies</a:t>
            </a:r>
            <a:r>
              <a:rPr lang="it-IT" sz="2600" dirty="0">
                <a:effectLst/>
              </a:rPr>
              <a:t> </a:t>
            </a:r>
            <a:r>
              <a:rPr lang="it-IT" sz="2600" dirty="0" err="1">
                <a:effectLst/>
              </a:rPr>
              <a:t>like</a:t>
            </a:r>
            <a:r>
              <a:rPr lang="it-IT" sz="2600" dirty="0">
                <a:effectLst/>
              </a:rPr>
              <a:t> Wi-Fi can be </a:t>
            </a:r>
            <a:r>
              <a:rPr lang="it-IT" sz="2600" dirty="0" err="1">
                <a:effectLst/>
              </a:rPr>
              <a:t>used</a:t>
            </a:r>
            <a:r>
              <a:rPr lang="it-IT" sz="2600" dirty="0">
                <a:effectLst/>
              </a:rPr>
              <a:t> to </a:t>
            </a:r>
            <a:r>
              <a:rPr lang="it-IT" sz="2600" dirty="0" err="1">
                <a:effectLst/>
              </a:rPr>
              <a:t>customize</a:t>
            </a:r>
            <a:r>
              <a:rPr lang="it-IT" sz="2600" dirty="0">
                <a:effectLst/>
              </a:rPr>
              <a:t> media </a:t>
            </a:r>
            <a:r>
              <a:rPr lang="it-IT" sz="2600" dirty="0" err="1">
                <a:effectLst/>
              </a:rPr>
              <a:t>content</a:t>
            </a:r>
            <a:r>
              <a:rPr lang="it-IT" sz="2600" dirty="0">
                <a:effectLst/>
              </a:rPr>
              <a:t> </a:t>
            </a:r>
            <a:r>
              <a:rPr lang="it-IT" sz="2600" dirty="0" err="1">
                <a:effectLst/>
              </a:rPr>
              <a:t>presented</a:t>
            </a:r>
            <a:r>
              <a:rPr lang="it-IT" sz="2600" dirty="0">
                <a:effectLst/>
              </a:rPr>
              <a:t> on the </a:t>
            </a:r>
            <a:r>
              <a:rPr lang="it-IT" sz="2600" dirty="0" err="1">
                <a:effectLst/>
              </a:rPr>
              <a:t>device</a:t>
            </a:r>
            <a:r>
              <a:rPr lang="it-IT" sz="2600" dirty="0">
                <a:effectLst/>
              </a:rPr>
              <a:t>.</a:t>
            </a:r>
          </a:p>
        </p:txBody>
      </p:sp>
      <p:cxnSp>
        <p:nvCxnSpPr>
          <p:cNvPr id="5" name="Connettore 2 4">
            <a:extLst>
              <a:ext uri="{FF2B5EF4-FFF2-40B4-BE49-F238E27FC236}">
                <a16:creationId xmlns:a16="http://schemas.microsoft.com/office/drawing/2014/main" id="{4C33B61A-6815-8146-A27C-F31F2D3BE7BB}"/>
              </a:ext>
            </a:extLst>
          </p:cNvPr>
          <p:cNvCxnSpPr>
            <a:cxnSpLocks/>
          </p:cNvCxnSpPr>
          <p:nvPr/>
        </p:nvCxnSpPr>
        <p:spPr>
          <a:xfrm>
            <a:off x="1277471" y="1425388"/>
            <a:ext cx="6979023" cy="0"/>
          </a:xfrm>
          <a:prstGeom prst="straightConnector1">
            <a:avLst/>
          </a:prstGeom>
          <a:ln w="31750" cmpd="dbl">
            <a:solidFill>
              <a:srgbClr val="76D6FF"/>
            </a:solidFill>
            <a:headEnd type="none" w="med" len="med"/>
            <a:tailEnd type="oval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990175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2CB0F6F-F65A-B14C-BE2E-456E34736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0"/>
            <a:ext cx="9905998" cy="1905000"/>
          </a:xfrm>
        </p:spPr>
        <p:txBody>
          <a:bodyPr/>
          <a:lstStyle/>
          <a:p>
            <a:pPr algn="justLow">
              <a:spcBef>
                <a:spcPts val="600"/>
              </a:spcBef>
            </a:pPr>
            <a:r>
              <a:rPr lang="it-IT" dirty="0">
                <a:solidFill>
                  <a:srgbClr val="76D6FF"/>
                </a:solidFill>
                <a:effectLst/>
              </a:rPr>
              <a:t>Location-</a:t>
            </a:r>
            <a:r>
              <a:rPr lang="it-IT" dirty="0" err="1">
                <a:solidFill>
                  <a:srgbClr val="76D6FF"/>
                </a:solidFill>
                <a:effectLst/>
              </a:rPr>
              <a:t>based</a:t>
            </a:r>
            <a:r>
              <a:rPr lang="it-IT" dirty="0">
                <a:solidFill>
                  <a:srgbClr val="76D6FF"/>
                </a:solidFill>
                <a:effectLst/>
              </a:rPr>
              <a:t> media (LBM)</a:t>
            </a:r>
            <a:r>
              <a:rPr lang="it-IT" dirty="0">
                <a:solidFill>
                  <a:srgbClr val="0096FF"/>
                </a:solidFill>
                <a:effectLst/>
              </a:rPr>
              <a:t> </a:t>
            </a:r>
            <a:endParaRPr lang="it-IT" dirty="0">
              <a:solidFill>
                <a:srgbClr val="0096FF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205A28D-C646-D642-8E99-74360BE3E0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425388"/>
            <a:ext cx="9905998" cy="5432612"/>
          </a:xfrm>
        </p:spPr>
        <p:txBody>
          <a:bodyPr>
            <a:normAutofit/>
          </a:bodyPr>
          <a:lstStyle/>
          <a:p>
            <a:pPr marL="0" indent="0" algn="just">
              <a:spcAft>
                <a:spcPts val="1200"/>
              </a:spcAft>
              <a:buNone/>
            </a:pPr>
            <a:r>
              <a:rPr lang="it-IT" sz="2600" b="1" dirty="0">
                <a:effectLst/>
              </a:rPr>
              <a:t>Locative media </a:t>
            </a:r>
            <a:r>
              <a:rPr lang="it-IT" sz="2600" b="1" dirty="0" err="1">
                <a:effectLst/>
              </a:rPr>
              <a:t>is</a:t>
            </a:r>
            <a:r>
              <a:rPr lang="it-IT" sz="2600" b="1" dirty="0">
                <a:effectLst/>
              </a:rPr>
              <a:t> </a:t>
            </a:r>
            <a:r>
              <a:rPr lang="it-IT" sz="2600" b="1" dirty="0" err="1">
                <a:effectLst/>
              </a:rPr>
              <a:t>closely</a:t>
            </a:r>
            <a:r>
              <a:rPr lang="it-IT" sz="2600" b="1" dirty="0">
                <a:effectLst/>
              </a:rPr>
              <a:t> </a:t>
            </a:r>
            <a:r>
              <a:rPr lang="it-IT" sz="2600" b="1" dirty="0" err="1">
                <a:effectLst/>
              </a:rPr>
              <a:t>related</a:t>
            </a:r>
            <a:r>
              <a:rPr lang="it-IT" sz="2600" b="1" dirty="0">
                <a:effectLst/>
              </a:rPr>
              <a:t> to </a:t>
            </a:r>
            <a:r>
              <a:rPr lang="it-IT" sz="2600" b="1" dirty="0" err="1">
                <a:effectLst/>
              </a:rPr>
              <a:t>augmented</a:t>
            </a:r>
            <a:r>
              <a:rPr lang="it-IT" sz="2600" b="1" dirty="0">
                <a:effectLst/>
              </a:rPr>
              <a:t> reality</a:t>
            </a:r>
            <a:r>
              <a:rPr lang="it-IT" sz="2600" dirty="0">
                <a:effectLst/>
              </a:rPr>
              <a:t> - the reality </a:t>
            </a:r>
            <a:r>
              <a:rPr lang="it-IT" sz="2600" dirty="0" err="1">
                <a:effectLst/>
              </a:rPr>
              <a:t>overlaid</a:t>
            </a:r>
            <a:r>
              <a:rPr lang="it-IT" sz="2600" dirty="0">
                <a:effectLst/>
              </a:rPr>
              <a:t> with </a:t>
            </a:r>
            <a:r>
              <a:rPr lang="it-IT" sz="2600" dirty="0" err="1">
                <a:effectLst/>
              </a:rPr>
              <a:t>virtual</a:t>
            </a:r>
            <a:r>
              <a:rPr lang="it-IT" sz="2600" dirty="0">
                <a:effectLst/>
              </a:rPr>
              <a:t> reality - </a:t>
            </a:r>
            <a:r>
              <a:rPr lang="it-IT" sz="2600" b="1" dirty="0">
                <a:effectLst/>
              </a:rPr>
              <a:t>and pervasive </a:t>
            </a:r>
            <a:r>
              <a:rPr lang="it-IT" sz="2600" b="1" dirty="0" err="1">
                <a:effectLst/>
              </a:rPr>
              <a:t>computing</a:t>
            </a:r>
            <a:r>
              <a:rPr lang="it-IT" sz="2600" b="1" dirty="0">
                <a:effectLst/>
              </a:rPr>
              <a:t> </a:t>
            </a:r>
            <a:r>
              <a:rPr lang="it-IT" sz="2600" dirty="0">
                <a:effectLst/>
              </a:rPr>
              <a:t>- </a:t>
            </a:r>
            <a:r>
              <a:rPr lang="it-IT" sz="2600" dirty="0" err="1">
                <a:effectLst/>
              </a:rPr>
              <a:t>computers</a:t>
            </a:r>
            <a:r>
              <a:rPr lang="it-IT" sz="2600" dirty="0">
                <a:effectLst/>
              </a:rPr>
              <a:t> </a:t>
            </a:r>
            <a:r>
              <a:rPr lang="it-IT" sz="2600" dirty="0" err="1">
                <a:effectLst/>
              </a:rPr>
              <a:t>everywhere</a:t>
            </a:r>
            <a:r>
              <a:rPr lang="it-IT" sz="2600" dirty="0">
                <a:effectLst/>
              </a:rPr>
              <a:t>!</a:t>
            </a:r>
          </a:p>
          <a:p>
            <a:pPr marL="0" indent="0" algn="just">
              <a:spcAft>
                <a:spcPts val="1200"/>
              </a:spcAft>
              <a:buNone/>
            </a:pPr>
            <a:r>
              <a:rPr lang="it-IT" sz="2600" dirty="0" err="1">
                <a:effectLst/>
              </a:rPr>
              <a:t>Whereas</a:t>
            </a:r>
            <a:r>
              <a:rPr lang="it-IT" sz="2600" dirty="0">
                <a:effectLst/>
              </a:rPr>
              <a:t> A.R. </a:t>
            </a:r>
            <a:r>
              <a:rPr lang="it-IT" sz="2600" dirty="0" err="1">
                <a:effectLst/>
              </a:rPr>
              <a:t>strives</a:t>
            </a:r>
            <a:r>
              <a:rPr lang="it-IT" sz="2600" dirty="0">
                <a:effectLst/>
              </a:rPr>
              <a:t> for </a:t>
            </a:r>
            <a:r>
              <a:rPr lang="it-IT" sz="2600" dirty="0" err="1">
                <a:effectLst/>
              </a:rPr>
              <a:t>technical</a:t>
            </a:r>
            <a:r>
              <a:rPr lang="it-IT" sz="2600" dirty="0">
                <a:effectLst/>
              </a:rPr>
              <a:t> </a:t>
            </a:r>
            <a:r>
              <a:rPr lang="it-IT" sz="2600" dirty="0" err="1">
                <a:effectLst/>
              </a:rPr>
              <a:t>solutions</a:t>
            </a:r>
            <a:r>
              <a:rPr lang="it-IT" sz="2600" dirty="0">
                <a:effectLst/>
              </a:rPr>
              <a:t>, and pervasive </a:t>
            </a:r>
            <a:r>
              <a:rPr lang="it-IT" sz="2600" dirty="0" err="1">
                <a:effectLst/>
              </a:rPr>
              <a:t>computing</a:t>
            </a:r>
            <a:r>
              <a:rPr lang="it-IT" sz="2600" dirty="0">
                <a:effectLst/>
              </a:rPr>
              <a:t> </a:t>
            </a:r>
            <a:r>
              <a:rPr lang="it-IT" sz="2600" dirty="0" err="1">
                <a:effectLst/>
              </a:rPr>
              <a:t>is</a:t>
            </a:r>
            <a:r>
              <a:rPr lang="it-IT" sz="2600" dirty="0">
                <a:effectLst/>
              </a:rPr>
              <a:t> </a:t>
            </a:r>
            <a:r>
              <a:rPr lang="it-IT" sz="2600" dirty="0" err="1">
                <a:effectLst/>
              </a:rPr>
              <a:t>interested</a:t>
            </a:r>
            <a:r>
              <a:rPr lang="it-IT" sz="2600" dirty="0">
                <a:effectLst/>
              </a:rPr>
              <a:t> in </a:t>
            </a:r>
            <a:r>
              <a:rPr lang="it-IT" sz="2600" dirty="0" err="1">
                <a:effectLst/>
              </a:rPr>
              <a:t>embedded</a:t>
            </a:r>
            <a:r>
              <a:rPr lang="it-IT" sz="2600" dirty="0">
                <a:effectLst/>
              </a:rPr>
              <a:t> </a:t>
            </a:r>
            <a:r>
              <a:rPr lang="it-IT" sz="2600" dirty="0" err="1">
                <a:effectLst/>
              </a:rPr>
              <a:t>computers</a:t>
            </a:r>
            <a:r>
              <a:rPr lang="it-IT" sz="2600" b="1" dirty="0">
                <a:effectLst/>
              </a:rPr>
              <a:t>, locative media </a:t>
            </a:r>
            <a:r>
              <a:rPr lang="it-IT" sz="2600" b="1" dirty="0" err="1">
                <a:effectLst/>
              </a:rPr>
              <a:t>concentrates</a:t>
            </a:r>
            <a:r>
              <a:rPr lang="it-IT" sz="2600" b="1" dirty="0">
                <a:effectLst/>
              </a:rPr>
              <a:t> on social </a:t>
            </a:r>
            <a:r>
              <a:rPr lang="it-IT" sz="2600" b="1" dirty="0" err="1">
                <a:effectLst/>
              </a:rPr>
              <a:t>interaction</a:t>
            </a:r>
            <a:r>
              <a:rPr lang="it-IT" sz="2600" b="1" dirty="0">
                <a:effectLst/>
              </a:rPr>
              <a:t> with a </a:t>
            </a:r>
            <a:r>
              <a:rPr lang="it-IT" sz="2600" b="1" dirty="0" err="1">
                <a:effectLst/>
              </a:rPr>
              <a:t>place</a:t>
            </a:r>
            <a:r>
              <a:rPr lang="it-IT" sz="2600" b="1" dirty="0">
                <a:effectLst/>
              </a:rPr>
              <a:t> and with </a:t>
            </a:r>
            <a:r>
              <a:rPr lang="it-IT" sz="2600" b="1" dirty="0" err="1">
                <a:effectLst/>
              </a:rPr>
              <a:t>technology</a:t>
            </a:r>
            <a:r>
              <a:rPr lang="it-IT" sz="2600" dirty="0">
                <a:effectLst/>
              </a:rPr>
              <a:t>.</a:t>
            </a:r>
          </a:p>
        </p:txBody>
      </p:sp>
      <p:cxnSp>
        <p:nvCxnSpPr>
          <p:cNvPr id="5" name="Connettore 2 4">
            <a:extLst>
              <a:ext uri="{FF2B5EF4-FFF2-40B4-BE49-F238E27FC236}">
                <a16:creationId xmlns:a16="http://schemas.microsoft.com/office/drawing/2014/main" id="{4C33B61A-6815-8146-A27C-F31F2D3BE7BB}"/>
              </a:ext>
            </a:extLst>
          </p:cNvPr>
          <p:cNvCxnSpPr>
            <a:cxnSpLocks/>
          </p:cNvCxnSpPr>
          <p:nvPr/>
        </p:nvCxnSpPr>
        <p:spPr>
          <a:xfrm>
            <a:off x="1277471" y="1425388"/>
            <a:ext cx="6979023" cy="0"/>
          </a:xfrm>
          <a:prstGeom prst="straightConnector1">
            <a:avLst/>
          </a:prstGeom>
          <a:ln w="31750" cmpd="dbl">
            <a:solidFill>
              <a:srgbClr val="76D6FF"/>
            </a:solidFill>
            <a:headEnd type="none" w="med" len="med"/>
            <a:tailEnd type="oval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80532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DAAE7AF-F86E-644A-8F55-B4200DA09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0"/>
            <a:ext cx="9905998" cy="1905000"/>
          </a:xfrm>
        </p:spPr>
        <p:txBody>
          <a:bodyPr/>
          <a:lstStyle/>
          <a:p>
            <a:r>
              <a:rPr lang="it-IT" dirty="0" err="1"/>
              <a:t>Projects</a:t>
            </a:r>
            <a:r>
              <a:rPr lang="it-IT" dirty="0"/>
              <a:t>’ </a:t>
            </a:r>
            <a:r>
              <a:rPr lang="it-IT" dirty="0" err="1"/>
              <a:t>phases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6170E2F-7600-B249-A60C-BB85EFA44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156448"/>
            <a:ext cx="9905998" cy="5526741"/>
          </a:xfrm>
        </p:spPr>
        <p:txBody>
          <a:bodyPr>
            <a:normAutofit lnSpcReduction="10000"/>
          </a:bodyPr>
          <a:lstStyle/>
          <a:p>
            <a:pPr marL="457200" lvl="1" indent="0">
              <a:spcBef>
                <a:spcPts val="600"/>
              </a:spcBef>
              <a:buNone/>
            </a:pPr>
            <a:endParaRPr lang="it-IT" sz="2000" dirty="0"/>
          </a:p>
          <a:p>
            <a:pPr marL="457200" lvl="1" indent="0">
              <a:spcBef>
                <a:spcPts val="600"/>
              </a:spcBef>
              <a:buNone/>
            </a:pPr>
            <a:r>
              <a:rPr lang="it-IT" sz="2000" dirty="0" err="1"/>
              <a:t>There</a:t>
            </a:r>
            <a:r>
              <a:rPr lang="it-IT" sz="2000" dirty="0"/>
              <a:t> are </a:t>
            </a:r>
            <a:r>
              <a:rPr lang="it-IT" sz="2000" dirty="0" err="1"/>
              <a:t>four</a:t>
            </a:r>
            <a:r>
              <a:rPr lang="it-IT" sz="2000" dirty="0"/>
              <a:t> </a:t>
            </a:r>
            <a:r>
              <a:rPr lang="it-IT" sz="2000" dirty="0" err="1"/>
              <a:t>stages</a:t>
            </a:r>
            <a:r>
              <a:rPr lang="it-IT" sz="2000" dirty="0"/>
              <a:t> to a </a:t>
            </a:r>
            <a:r>
              <a:rPr lang="it-IT" sz="2000" dirty="0">
                <a:solidFill>
                  <a:srgbClr val="76D6FF"/>
                </a:solidFill>
              </a:rPr>
              <a:t>non-cultural </a:t>
            </a:r>
            <a:r>
              <a:rPr lang="it-IT" sz="2000" dirty="0" err="1">
                <a:solidFill>
                  <a:srgbClr val="76D6FF"/>
                </a:solidFill>
              </a:rPr>
              <a:t>project</a:t>
            </a:r>
            <a:r>
              <a:rPr lang="it-IT" sz="2000" dirty="0"/>
              <a:t>:</a:t>
            </a:r>
          </a:p>
          <a:p>
            <a:pPr>
              <a:spcBef>
                <a:spcPts val="600"/>
              </a:spcBef>
              <a:buFont typeface=".AppleColorEmojiUI"/>
              <a:buChar char="⚙️"/>
            </a:pPr>
            <a:r>
              <a:rPr lang="it-IT" dirty="0"/>
              <a:t> </a:t>
            </a:r>
            <a:r>
              <a:rPr lang="it-IT" b="1" dirty="0">
                <a:solidFill>
                  <a:srgbClr val="00B0F0"/>
                </a:solidFill>
              </a:rPr>
              <a:t>Definition</a:t>
            </a:r>
          </a:p>
          <a:p>
            <a:pPr>
              <a:spcBef>
                <a:spcPts val="600"/>
              </a:spcBef>
              <a:buFont typeface=".AppleColorEmojiUI"/>
              <a:buChar char="⚙️"/>
            </a:pPr>
            <a:r>
              <a:rPr lang="it-IT" b="1" dirty="0">
                <a:solidFill>
                  <a:srgbClr val="00B0F0"/>
                </a:solidFill>
              </a:rPr>
              <a:t> Planning</a:t>
            </a:r>
          </a:p>
          <a:p>
            <a:pPr>
              <a:spcBef>
                <a:spcPts val="600"/>
              </a:spcBef>
              <a:buFont typeface=".AppleColorEmojiUI"/>
              <a:buChar char="⚙️"/>
            </a:pPr>
            <a:r>
              <a:rPr lang="it-IT" b="1" dirty="0">
                <a:solidFill>
                  <a:srgbClr val="00B0F0"/>
                </a:solidFill>
              </a:rPr>
              <a:t> </a:t>
            </a:r>
            <a:r>
              <a:rPr lang="it-IT" b="1" dirty="0" err="1">
                <a:solidFill>
                  <a:srgbClr val="00B0F0"/>
                </a:solidFill>
              </a:rPr>
              <a:t>Execution</a:t>
            </a:r>
            <a:endParaRPr lang="it-IT" b="1" dirty="0">
              <a:solidFill>
                <a:srgbClr val="00B0F0"/>
              </a:solidFill>
            </a:endParaRPr>
          </a:p>
          <a:p>
            <a:pPr>
              <a:spcBef>
                <a:spcPts val="600"/>
              </a:spcBef>
              <a:buFont typeface=".AppleColorEmojiUI"/>
              <a:buChar char="⚙️"/>
            </a:pPr>
            <a:r>
              <a:rPr lang="it-IT" b="1" dirty="0">
                <a:solidFill>
                  <a:srgbClr val="00B0F0"/>
                </a:solidFill>
              </a:rPr>
              <a:t> </a:t>
            </a:r>
            <a:r>
              <a:rPr lang="it-IT" b="1" dirty="0" err="1">
                <a:solidFill>
                  <a:srgbClr val="00B0F0"/>
                </a:solidFill>
              </a:rPr>
              <a:t>Closure</a:t>
            </a:r>
            <a:endParaRPr lang="it-IT" b="1" dirty="0"/>
          </a:p>
          <a:p>
            <a:pPr marL="457200" lvl="1" indent="0">
              <a:spcBef>
                <a:spcPts val="600"/>
              </a:spcBef>
              <a:buNone/>
            </a:pPr>
            <a:r>
              <a:rPr lang="it-IT" sz="2000" dirty="0"/>
              <a:t>A </a:t>
            </a:r>
            <a:r>
              <a:rPr lang="it-IT" sz="2000" dirty="0">
                <a:solidFill>
                  <a:srgbClr val="92D050"/>
                </a:solidFill>
              </a:rPr>
              <a:t>cultural </a:t>
            </a:r>
            <a:r>
              <a:rPr lang="it-IT" sz="2000" dirty="0" err="1">
                <a:solidFill>
                  <a:srgbClr val="92D050"/>
                </a:solidFill>
              </a:rPr>
              <a:t>project</a:t>
            </a:r>
            <a:r>
              <a:rPr lang="it-IT" sz="2000" dirty="0">
                <a:solidFill>
                  <a:srgbClr val="92D050"/>
                </a:solidFill>
              </a:rPr>
              <a:t> </a:t>
            </a:r>
            <a:r>
              <a:rPr lang="it-IT" sz="2000" dirty="0" err="1"/>
              <a:t>is</a:t>
            </a:r>
            <a:r>
              <a:rPr lang="it-IT" sz="2000" dirty="0"/>
              <a:t> </a:t>
            </a:r>
            <a:r>
              <a:rPr lang="it-IT" sz="2000" dirty="0" err="1"/>
              <a:t>divided</a:t>
            </a:r>
            <a:r>
              <a:rPr lang="it-IT" sz="2000" dirty="0"/>
              <a:t> </a:t>
            </a:r>
            <a:r>
              <a:rPr lang="it-IT" sz="2000" dirty="0" err="1"/>
              <a:t>into</a:t>
            </a:r>
            <a:r>
              <a:rPr lang="it-IT" sz="2000" dirty="0"/>
              <a:t> </a:t>
            </a:r>
            <a:r>
              <a:rPr lang="it-IT" sz="2000" dirty="0" err="1"/>
              <a:t>six</a:t>
            </a:r>
            <a:r>
              <a:rPr lang="it-IT" sz="2000" dirty="0"/>
              <a:t> </a:t>
            </a:r>
            <a:r>
              <a:rPr lang="it-IT" sz="2000" dirty="0" err="1"/>
              <a:t>phases</a:t>
            </a:r>
            <a:r>
              <a:rPr lang="it-IT" sz="2000" dirty="0"/>
              <a:t> and a </a:t>
            </a:r>
            <a:r>
              <a:rPr lang="it-IT" sz="2000" dirty="0" err="1"/>
              <a:t>half</a:t>
            </a:r>
            <a:r>
              <a:rPr lang="it-IT" sz="2000" dirty="0"/>
              <a:t>:</a:t>
            </a:r>
          </a:p>
          <a:p>
            <a:pPr algn="thaiDist">
              <a:spcBef>
                <a:spcPts val="600"/>
              </a:spcBef>
              <a:buFont typeface=".AppleColorEmojiUI"/>
              <a:buChar char="🎭"/>
            </a:pPr>
            <a:r>
              <a:rPr lang="it-IT" dirty="0">
                <a:solidFill>
                  <a:srgbClr val="92D050"/>
                </a:solidFill>
              </a:rPr>
              <a:t> </a:t>
            </a:r>
            <a:r>
              <a:rPr lang="it-IT" b="1" dirty="0">
                <a:solidFill>
                  <a:srgbClr val="92D050"/>
                </a:solidFill>
              </a:rPr>
              <a:t>Definition</a:t>
            </a:r>
          </a:p>
          <a:p>
            <a:pPr algn="thaiDist">
              <a:spcBef>
                <a:spcPts val="600"/>
              </a:spcBef>
              <a:buFont typeface=".AppleColorEmojiUI"/>
              <a:buChar char="🎭"/>
            </a:pPr>
            <a:r>
              <a:rPr lang="it-IT" b="1" dirty="0">
                <a:solidFill>
                  <a:srgbClr val="92D050"/>
                </a:solidFill>
              </a:rPr>
              <a:t> </a:t>
            </a:r>
            <a:r>
              <a:rPr lang="it-IT" b="1" dirty="0" err="1">
                <a:solidFill>
                  <a:srgbClr val="92D050"/>
                </a:solidFill>
              </a:rPr>
              <a:t>Initiation</a:t>
            </a:r>
            <a:endParaRPr lang="it-IT" b="1" dirty="0">
              <a:solidFill>
                <a:srgbClr val="92D050"/>
              </a:solidFill>
            </a:endParaRPr>
          </a:p>
          <a:p>
            <a:pPr algn="thaiDist">
              <a:spcBef>
                <a:spcPts val="600"/>
              </a:spcBef>
              <a:buFont typeface=".AppleColorEmojiUI"/>
              <a:buChar char="🎭"/>
            </a:pPr>
            <a:r>
              <a:rPr lang="it-IT" b="1" dirty="0">
                <a:solidFill>
                  <a:srgbClr val="92D050"/>
                </a:solidFill>
              </a:rPr>
              <a:t> Planning</a:t>
            </a:r>
          </a:p>
          <a:p>
            <a:pPr algn="thaiDist">
              <a:spcBef>
                <a:spcPts val="600"/>
              </a:spcBef>
              <a:buFont typeface=".AppleColorEmojiUI"/>
              <a:buChar char="🎭"/>
            </a:pPr>
            <a:r>
              <a:rPr lang="it-IT" b="1" dirty="0">
                <a:solidFill>
                  <a:srgbClr val="92D050"/>
                </a:solidFill>
              </a:rPr>
              <a:t> </a:t>
            </a:r>
            <a:r>
              <a:rPr lang="it-IT" b="1" dirty="0" err="1">
                <a:solidFill>
                  <a:srgbClr val="92D050"/>
                </a:solidFill>
              </a:rPr>
              <a:t>Execution</a:t>
            </a:r>
            <a:endParaRPr lang="it-IT" b="1" dirty="0">
              <a:solidFill>
                <a:srgbClr val="92D050"/>
              </a:solidFill>
            </a:endParaRPr>
          </a:p>
          <a:p>
            <a:pPr algn="thaiDist">
              <a:spcBef>
                <a:spcPts val="600"/>
              </a:spcBef>
              <a:buFont typeface=".AppleColorEmojiUI"/>
              <a:buChar char="🎭"/>
            </a:pPr>
            <a:r>
              <a:rPr lang="it-IT" b="1" dirty="0">
                <a:solidFill>
                  <a:srgbClr val="92D050"/>
                </a:solidFill>
              </a:rPr>
              <a:t> Control</a:t>
            </a:r>
          </a:p>
          <a:p>
            <a:pPr algn="thaiDist">
              <a:spcBef>
                <a:spcPts val="600"/>
              </a:spcBef>
              <a:buFont typeface=".AppleColorEmojiUI"/>
              <a:buChar char="🎭"/>
            </a:pPr>
            <a:r>
              <a:rPr lang="it-IT" b="1" dirty="0">
                <a:solidFill>
                  <a:srgbClr val="92D050"/>
                </a:solidFill>
              </a:rPr>
              <a:t> </a:t>
            </a:r>
            <a:r>
              <a:rPr lang="it-IT" b="1" dirty="0" err="1">
                <a:solidFill>
                  <a:srgbClr val="92D050"/>
                </a:solidFill>
              </a:rPr>
              <a:t>Closure</a:t>
            </a:r>
            <a:r>
              <a:rPr lang="it-IT" b="1" dirty="0">
                <a:solidFill>
                  <a:srgbClr val="92D050"/>
                </a:solidFill>
              </a:rPr>
              <a:t> </a:t>
            </a:r>
            <a:r>
              <a:rPr lang="it-IT" dirty="0">
                <a:solidFill>
                  <a:srgbClr val="92D050"/>
                </a:solidFill>
              </a:rPr>
              <a:t>and</a:t>
            </a:r>
            <a:r>
              <a:rPr lang="it-IT" b="1" dirty="0">
                <a:solidFill>
                  <a:srgbClr val="92D050"/>
                </a:solidFill>
              </a:rPr>
              <a:t> </a:t>
            </a:r>
            <a:r>
              <a:rPr lang="it-IT" b="1" dirty="0">
                <a:solidFill>
                  <a:srgbClr val="92D050"/>
                </a:solidFill>
                <a:effectLst/>
              </a:rPr>
              <a:t>Post </a:t>
            </a:r>
            <a:r>
              <a:rPr lang="it-IT" b="1" dirty="0" err="1">
                <a:solidFill>
                  <a:srgbClr val="92D050"/>
                </a:solidFill>
                <a:effectLst/>
              </a:rPr>
              <a:t>Implementation</a:t>
            </a:r>
            <a:r>
              <a:rPr lang="it-IT" b="1" dirty="0">
                <a:solidFill>
                  <a:srgbClr val="92D050"/>
                </a:solidFill>
                <a:effectLst/>
              </a:rPr>
              <a:t> </a:t>
            </a:r>
            <a:r>
              <a:rPr lang="it-IT" b="1" dirty="0" err="1">
                <a:solidFill>
                  <a:srgbClr val="92D050"/>
                </a:solidFill>
                <a:effectLst/>
              </a:rPr>
              <a:t>Review</a:t>
            </a:r>
            <a:endParaRPr lang="it-IT" b="1" dirty="0">
              <a:solidFill>
                <a:srgbClr val="92D050"/>
              </a:solidFill>
              <a:effectLst/>
            </a:endParaRPr>
          </a:p>
        </p:txBody>
      </p:sp>
      <p:pic>
        <p:nvPicPr>
          <p:cNvPr id="4" name="Immagine 1" descr="Immagine 1">
            <a:extLst>
              <a:ext uri="{FF2B5EF4-FFF2-40B4-BE49-F238E27FC236}">
                <a16:creationId xmlns:a16="http://schemas.microsoft.com/office/drawing/2014/main" id="{CA7DFDF8-763B-9942-8DEE-A17FEC6A82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1517" t="1517" r="1517" b="1517"/>
          <a:stretch>
            <a:fillRect/>
          </a:stretch>
        </p:blipFill>
        <p:spPr>
          <a:xfrm rot="16200000">
            <a:off x="8667972" y="1072622"/>
            <a:ext cx="3675798" cy="3372259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Immagine 2" descr="Immagine 2">
            <a:extLst>
              <a:ext uri="{FF2B5EF4-FFF2-40B4-BE49-F238E27FC236}">
                <a16:creationId xmlns:a16="http://schemas.microsoft.com/office/drawing/2014/main" id="{C93F03D9-7E09-7F4D-ACD0-D99DD7D529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rcRect r="55877"/>
          <a:stretch>
            <a:fillRect/>
          </a:stretch>
        </p:blipFill>
        <p:spPr>
          <a:xfrm>
            <a:off x="6485508" y="4163763"/>
            <a:ext cx="2564363" cy="2437495"/>
          </a:xfrm>
          <a:prstGeom prst="rect">
            <a:avLst/>
          </a:prstGeom>
          <a:ln w="12700">
            <a:miter lim="400000"/>
          </a:ln>
        </p:spPr>
      </p:pic>
      <p:cxnSp>
        <p:nvCxnSpPr>
          <p:cNvPr id="6" name="Connettore 2 5">
            <a:extLst>
              <a:ext uri="{FF2B5EF4-FFF2-40B4-BE49-F238E27FC236}">
                <a16:creationId xmlns:a16="http://schemas.microsoft.com/office/drawing/2014/main" id="{E85F9D99-20DB-9B4E-9071-48CA0EBE8FF2}"/>
              </a:ext>
            </a:extLst>
          </p:cNvPr>
          <p:cNvCxnSpPr>
            <a:cxnSpLocks/>
          </p:cNvCxnSpPr>
          <p:nvPr/>
        </p:nvCxnSpPr>
        <p:spPr>
          <a:xfrm>
            <a:off x="1277471" y="1425388"/>
            <a:ext cx="6979023" cy="0"/>
          </a:xfrm>
          <a:prstGeom prst="straightConnector1">
            <a:avLst/>
          </a:prstGeom>
          <a:ln w="31750" cmpd="dbl">
            <a:solidFill>
              <a:srgbClr val="92D050"/>
            </a:solidFill>
            <a:headEnd type="none" w="med" len="med"/>
            <a:tailEnd type="oval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4048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4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dvAuto="0"/>
      <p:bldP spid="5" grpId="0" animBg="1" advAuto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2CB0F6F-F65A-B14C-BE2E-456E34736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0"/>
            <a:ext cx="9905998" cy="1905000"/>
          </a:xfrm>
        </p:spPr>
        <p:txBody>
          <a:bodyPr/>
          <a:lstStyle/>
          <a:p>
            <a:pPr algn="justLow">
              <a:spcBef>
                <a:spcPts val="600"/>
              </a:spcBef>
            </a:pPr>
            <a:r>
              <a:rPr lang="it-IT" dirty="0">
                <a:solidFill>
                  <a:srgbClr val="76D6FF"/>
                </a:solidFill>
                <a:effectLst/>
              </a:rPr>
              <a:t>Location-</a:t>
            </a:r>
            <a:r>
              <a:rPr lang="it-IT" dirty="0" err="1">
                <a:solidFill>
                  <a:srgbClr val="76D6FF"/>
                </a:solidFill>
                <a:effectLst/>
              </a:rPr>
              <a:t>based</a:t>
            </a:r>
            <a:r>
              <a:rPr lang="it-IT" dirty="0">
                <a:solidFill>
                  <a:srgbClr val="76D6FF"/>
                </a:solidFill>
                <a:effectLst/>
              </a:rPr>
              <a:t> media (LBM)</a:t>
            </a:r>
            <a:r>
              <a:rPr lang="it-IT" dirty="0">
                <a:solidFill>
                  <a:srgbClr val="0096FF"/>
                </a:solidFill>
                <a:effectLst/>
              </a:rPr>
              <a:t> </a:t>
            </a:r>
            <a:endParaRPr lang="it-IT" dirty="0">
              <a:solidFill>
                <a:srgbClr val="0096FF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205A28D-C646-D642-8E99-74360BE3E0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425388"/>
            <a:ext cx="9905998" cy="5432612"/>
          </a:xfrm>
        </p:spPr>
        <p:txBody>
          <a:bodyPr>
            <a:normAutofit/>
          </a:bodyPr>
          <a:lstStyle/>
          <a:p>
            <a:pPr marL="0" indent="0" algn="just">
              <a:spcAft>
                <a:spcPts val="1200"/>
              </a:spcAft>
              <a:buNone/>
            </a:pPr>
            <a:r>
              <a:rPr lang="it-IT" sz="2600" dirty="0" err="1">
                <a:effectLst/>
              </a:rPr>
              <a:t>As</a:t>
            </a:r>
            <a:r>
              <a:rPr lang="it-IT" sz="2600" dirty="0">
                <a:effectLst/>
              </a:rPr>
              <a:t> </a:t>
            </a:r>
            <a:r>
              <a:rPr lang="it-IT" sz="2600" dirty="0" err="1">
                <a:effectLst/>
              </a:rPr>
              <a:t>it</a:t>
            </a:r>
            <a:r>
              <a:rPr lang="it-IT" sz="2600" dirty="0">
                <a:effectLst/>
              </a:rPr>
              <a:t> </a:t>
            </a:r>
            <a:r>
              <a:rPr lang="it-IT" sz="2600" dirty="0" err="1">
                <a:effectLst/>
              </a:rPr>
              <a:t>happens</a:t>
            </a:r>
            <a:r>
              <a:rPr lang="it-IT" sz="2600" dirty="0">
                <a:effectLst/>
              </a:rPr>
              <a:t> with </a:t>
            </a:r>
            <a:r>
              <a:rPr lang="it-IT" sz="2600" b="1" dirty="0" err="1">
                <a:effectLst/>
              </a:rPr>
              <a:t>digital</a:t>
            </a:r>
            <a:r>
              <a:rPr lang="it-IT" sz="2600" b="1" dirty="0">
                <a:effectLst/>
              </a:rPr>
              <a:t> media</a:t>
            </a:r>
            <a:r>
              <a:rPr lang="it-IT" sz="2600" dirty="0">
                <a:effectLst/>
              </a:rPr>
              <a:t>, </a:t>
            </a:r>
            <a:r>
              <a:rPr lang="it-IT" sz="2600" dirty="0" err="1">
                <a:effectLst/>
              </a:rPr>
              <a:t>where</a:t>
            </a:r>
            <a:r>
              <a:rPr lang="it-IT" sz="2600" dirty="0">
                <a:effectLst/>
              </a:rPr>
              <a:t> </a:t>
            </a:r>
            <a:r>
              <a:rPr lang="it-IT" sz="2600" b="1" dirty="0">
                <a:effectLst/>
              </a:rPr>
              <a:t>the medium </a:t>
            </a:r>
            <a:r>
              <a:rPr lang="it-IT" sz="2600" b="1" dirty="0" err="1">
                <a:effectLst/>
              </a:rPr>
              <a:t>itself</a:t>
            </a:r>
            <a:r>
              <a:rPr lang="it-IT" sz="2600" b="1" dirty="0">
                <a:effectLst/>
              </a:rPr>
              <a:t> </a:t>
            </a:r>
            <a:r>
              <a:rPr lang="it-IT" sz="2600" b="1" dirty="0" err="1">
                <a:effectLst/>
              </a:rPr>
              <a:t>is</a:t>
            </a:r>
            <a:r>
              <a:rPr lang="it-IT" sz="2600" b="1" dirty="0">
                <a:effectLst/>
              </a:rPr>
              <a:t> </a:t>
            </a:r>
            <a:r>
              <a:rPr lang="it-IT" sz="2600" b="1" dirty="0" err="1">
                <a:effectLst/>
              </a:rPr>
              <a:t>not</a:t>
            </a:r>
            <a:r>
              <a:rPr lang="it-IT" sz="2600" b="1" dirty="0">
                <a:effectLst/>
              </a:rPr>
              <a:t> </a:t>
            </a:r>
            <a:r>
              <a:rPr lang="it-IT" sz="2600" b="1" dirty="0" err="1">
                <a:effectLst/>
              </a:rPr>
              <a:t>digital</a:t>
            </a:r>
            <a:r>
              <a:rPr lang="it-IT" sz="2600" b="1" dirty="0">
                <a:effectLst/>
              </a:rPr>
              <a:t> </a:t>
            </a:r>
            <a:r>
              <a:rPr lang="it-IT" sz="2600" b="1" dirty="0" err="1">
                <a:effectLst/>
              </a:rPr>
              <a:t>but</a:t>
            </a:r>
            <a:r>
              <a:rPr lang="it-IT" sz="2600" b="1" dirty="0">
                <a:effectLst/>
              </a:rPr>
              <a:t> the </a:t>
            </a:r>
            <a:r>
              <a:rPr lang="it-IT" sz="2600" b="1" dirty="0" err="1">
                <a:effectLst/>
              </a:rPr>
              <a:t>content</a:t>
            </a:r>
            <a:r>
              <a:rPr lang="it-IT" sz="2600" b="1" dirty="0">
                <a:effectLst/>
              </a:rPr>
              <a:t> </a:t>
            </a:r>
            <a:r>
              <a:rPr lang="it-IT" sz="2600" b="1" dirty="0" err="1">
                <a:effectLst/>
              </a:rPr>
              <a:t>is</a:t>
            </a:r>
            <a:r>
              <a:rPr lang="it-IT" sz="2600" b="1" dirty="0">
                <a:effectLst/>
              </a:rPr>
              <a:t> </a:t>
            </a:r>
            <a:r>
              <a:rPr lang="it-IT" sz="2600" b="1" dirty="0" err="1">
                <a:effectLst/>
              </a:rPr>
              <a:t>digital</a:t>
            </a:r>
            <a:r>
              <a:rPr lang="it-IT" sz="2600" dirty="0">
                <a:effectLst/>
              </a:rPr>
              <a:t>, in </a:t>
            </a:r>
            <a:r>
              <a:rPr lang="it-IT" sz="2600" b="1" dirty="0">
                <a:solidFill>
                  <a:srgbClr val="C6F6FF"/>
                </a:solidFill>
                <a:effectLst/>
              </a:rPr>
              <a:t>locative media </a:t>
            </a:r>
            <a:r>
              <a:rPr lang="it-IT" sz="2600" dirty="0">
                <a:effectLst/>
              </a:rPr>
              <a:t>the medium </a:t>
            </a:r>
            <a:r>
              <a:rPr lang="it-IT" sz="2600" dirty="0" err="1">
                <a:effectLst/>
              </a:rPr>
              <a:t>itself</a:t>
            </a:r>
            <a:r>
              <a:rPr lang="it-IT" sz="2600" dirty="0">
                <a:effectLst/>
              </a:rPr>
              <a:t> </a:t>
            </a:r>
            <a:r>
              <a:rPr lang="it-IT" sz="2600" dirty="0" err="1">
                <a:effectLst/>
              </a:rPr>
              <a:t>might</a:t>
            </a:r>
            <a:r>
              <a:rPr lang="it-IT" sz="2600" dirty="0">
                <a:effectLst/>
              </a:rPr>
              <a:t> </a:t>
            </a:r>
            <a:r>
              <a:rPr lang="it-IT" sz="2600" dirty="0" err="1">
                <a:effectLst/>
              </a:rPr>
              <a:t>not</a:t>
            </a:r>
            <a:r>
              <a:rPr lang="it-IT" sz="2600" dirty="0">
                <a:effectLst/>
              </a:rPr>
              <a:t> be location-</a:t>
            </a:r>
            <a:r>
              <a:rPr lang="it-IT" sz="2600" dirty="0" err="1">
                <a:effectLst/>
              </a:rPr>
              <a:t>oriented</a:t>
            </a:r>
            <a:r>
              <a:rPr lang="it-IT" sz="2600" dirty="0">
                <a:effectLst/>
              </a:rPr>
              <a:t>, </a:t>
            </a:r>
            <a:r>
              <a:rPr lang="it-IT" sz="2600" dirty="0" err="1">
                <a:effectLst/>
              </a:rPr>
              <a:t>whereas</a:t>
            </a:r>
            <a:r>
              <a:rPr lang="it-IT" sz="2600" dirty="0">
                <a:effectLst/>
              </a:rPr>
              <a:t> </a:t>
            </a:r>
            <a:r>
              <a:rPr lang="it-IT" sz="2600" b="1" dirty="0">
                <a:solidFill>
                  <a:srgbClr val="C6F6FF"/>
                </a:solidFill>
                <a:effectLst/>
              </a:rPr>
              <a:t>the </a:t>
            </a:r>
            <a:r>
              <a:rPr lang="it-IT" sz="2600" b="1" dirty="0" err="1">
                <a:solidFill>
                  <a:srgbClr val="C6F6FF"/>
                </a:solidFill>
                <a:effectLst/>
              </a:rPr>
              <a:t>content</a:t>
            </a:r>
            <a:r>
              <a:rPr lang="it-IT" sz="2600" b="1" dirty="0">
                <a:solidFill>
                  <a:srgbClr val="C6F6FF"/>
                </a:solidFill>
                <a:effectLst/>
              </a:rPr>
              <a:t> </a:t>
            </a:r>
            <a:r>
              <a:rPr lang="it-IT" sz="2600" b="1" dirty="0" err="1">
                <a:solidFill>
                  <a:srgbClr val="C6F6FF"/>
                </a:solidFill>
                <a:effectLst/>
              </a:rPr>
              <a:t>is</a:t>
            </a:r>
            <a:r>
              <a:rPr lang="it-IT" sz="2600" b="1" dirty="0">
                <a:solidFill>
                  <a:srgbClr val="C6F6FF"/>
                </a:solidFill>
                <a:effectLst/>
              </a:rPr>
              <a:t> location-</a:t>
            </a:r>
            <a:r>
              <a:rPr lang="it-IT" sz="2600" b="1" dirty="0" err="1">
                <a:solidFill>
                  <a:srgbClr val="C6F6FF"/>
                </a:solidFill>
                <a:effectLst/>
              </a:rPr>
              <a:t>oriented</a:t>
            </a:r>
            <a:r>
              <a:rPr lang="it-IT" sz="2600" dirty="0">
                <a:solidFill>
                  <a:srgbClr val="C6F6FF"/>
                </a:solidFill>
                <a:effectLst/>
              </a:rPr>
              <a:t>.</a:t>
            </a:r>
          </a:p>
          <a:p>
            <a:pPr marL="0" indent="0" algn="just">
              <a:spcAft>
                <a:spcPts val="1200"/>
              </a:spcAft>
              <a:buNone/>
            </a:pPr>
            <a:r>
              <a:rPr lang="it-IT" sz="2600" dirty="0" err="1">
                <a:effectLst/>
              </a:rPr>
              <a:t>Many</a:t>
            </a:r>
            <a:r>
              <a:rPr lang="it-IT" sz="2600" dirty="0">
                <a:effectLst/>
              </a:rPr>
              <a:t> locative media </a:t>
            </a:r>
            <a:r>
              <a:rPr lang="it-IT" sz="2600" dirty="0" err="1">
                <a:effectLst/>
              </a:rPr>
              <a:t>projects</a:t>
            </a:r>
            <a:r>
              <a:rPr lang="it-IT" sz="2600" dirty="0">
                <a:effectLst/>
              </a:rPr>
              <a:t> </a:t>
            </a:r>
            <a:r>
              <a:rPr lang="it-IT" sz="2600" dirty="0" err="1">
                <a:effectLst/>
              </a:rPr>
              <a:t>have</a:t>
            </a:r>
            <a:r>
              <a:rPr lang="it-IT" sz="2600" dirty="0">
                <a:effectLst/>
              </a:rPr>
              <a:t> a personal (</a:t>
            </a:r>
            <a:r>
              <a:rPr lang="it-IT" sz="2600" dirty="0" err="1">
                <a:effectLst/>
              </a:rPr>
              <a:t>memory</a:t>
            </a:r>
            <a:r>
              <a:rPr lang="it-IT" sz="2600" dirty="0">
                <a:effectLst/>
              </a:rPr>
              <a:t>), </a:t>
            </a:r>
            <a:r>
              <a:rPr lang="it-IT" sz="2600" dirty="0" err="1">
                <a:effectLst/>
              </a:rPr>
              <a:t>critical</a:t>
            </a:r>
            <a:r>
              <a:rPr lang="it-IT" sz="2600" dirty="0">
                <a:effectLst/>
              </a:rPr>
              <a:t> or social background.</a:t>
            </a:r>
          </a:p>
        </p:txBody>
      </p:sp>
      <p:cxnSp>
        <p:nvCxnSpPr>
          <p:cNvPr id="5" name="Connettore 2 4">
            <a:extLst>
              <a:ext uri="{FF2B5EF4-FFF2-40B4-BE49-F238E27FC236}">
                <a16:creationId xmlns:a16="http://schemas.microsoft.com/office/drawing/2014/main" id="{4C33B61A-6815-8146-A27C-F31F2D3BE7BB}"/>
              </a:ext>
            </a:extLst>
          </p:cNvPr>
          <p:cNvCxnSpPr>
            <a:cxnSpLocks/>
          </p:cNvCxnSpPr>
          <p:nvPr/>
        </p:nvCxnSpPr>
        <p:spPr>
          <a:xfrm>
            <a:off x="1277471" y="1425388"/>
            <a:ext cx="6979023" cy="0"/>
          </a:xfrm>
          <a:prstGeom prst="straightConnector1">
            <a:avLst/>
          </a:prstGeom>
          <a:ln w="31750" cmpd="dbl">
            <a:solidFill>
              <a:srgbClr val="76D6FF"/>
            </a:solidFill>
            <a:headEnd type="none" w="med" len="med"/>
            <a:tailEnd type="oval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03899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205A28D-C646-D642-8E99-74360BE3E0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3496" y="0"/>
            <a:ext cx="9905998" cy="6857999"/>
          </a:xfrm>
        </p:spPr>
        <p:txBody>
          <a:bodyPr>
            <a:normAutofit/>
          </a:bodyPr>
          <a:lstStyle/>
          <a:p>
            <a:pPr marL="0" indent="0" algn="ctr">
              <a:spcAft>
                <a:spcPts val="1200"/>
              </a:spcAft>
              <a:buNone/>
            </a:pPr>
            <a:r>
              <a:rPr lang="it-IT" sz="2800" i="1" dirty="0">
                <a:effectLst/>
              </a:rPr>
              <a:t>«for some </a:t>
            </a:r>
            <a:r>
              <a:rPr lang="it-IT" sz="2800" i="1" dirty="0" err="1">
                <a:effectLst/>
              </a:rPr>
              <a:t>reason</a:t>
            </a:r>
            <a:r>
              <a:rPr lang="it-IT" sz="2800" i="1" dirty="0">
                <a:effectLst/>
              </a:rPr>
              <a:t> - </a:t>
            </a:r>
            <a:r>
              <a:rPr lang="it-IT" sz="2800" i="1" dirty="0" err="1">
                <a:effectLst/>
              </a:rPr>
              <a:t>regional</a:t>
            </a:r>
            <a:r>
              <a:rPr lang="it-IT" sz="2800" i="1" dirty="0">
                <a:effectLst/>
              </a:rPr>
              <a:t> </a:t>
            </a:r>
            <a:r>
              <a:rPr lang="it-IT" sz="2800" i="1" dirty="0" err="1">
                <a:effectLst/>
              </a:rPr>
              <a:t>artists</a:t>
            </a:r>
            <a:r>
              <a:rPr lang="it-IT" sz="2800" i="1" dirty="0">
                <a:effectLst/>
              </a:rPr>
              <a:t>, </a:t>
            </a:r>
            <a:r>
              <a:rPr lang="it-IT" sz="2800" i="1" dirty="0" err="1">
                <a:effectLst/>
              </a:rPr>
              <a:t>citizen</a:t>
            </a:r>
            <a:r>
              <a:rPr lang="it-IT" sz="2800" i="1" dirty="0">
                <a:effectLst/>
              </a:rPr>
              <a:t> </a:t>
            </a:r>
            <a:r>
              <a:rPr lang="it-IT" sz="2800" i="1" dirty="0" err="1">
                <a:effectLst/>
              </a:rPr>
              <a:t>journalists</a:t>
            </a:r>
            <a:r>
              <a:rPr lang="it-IT" sz="2800" i="1" dirty="0">
                <a:effectLst/>
              </a:rPr>
              <a:t> and </a:t>
            </a:r>
            <a:r>
              <a:rPr lang="it-IT" sz="2800" i="1" dirty="0" err="1">
                <a:effectLst/>
              </a:rPr>
              <a:t>environmental</a:t>
            </a:r>
            <a:r>
              <a:rPr lang="it-IT" sz="2800" i="1" dirty="0">
                <a:effectLst/>
              </a:rPr>
              <a:t> </a:t>
            </a:r>
            <a:r>
              <a:rPr lang="it-IT" sz="2800" i="1" dirty="0" err="1">
                <a:effectLst/>
              </a:rPr>
              <a:t>organizations</a:t>
            </a:r>
            <a:r>
              <a:rPr lang="it-IT" sz="2800" i="1" dirty="0">
                <a:effectLst/>
              </a:rPr>
              <a:t> for </a:t>
            </a:r>
            <a:r>
              <a:rPr lang="it-IT" sz="2800" i="1" dirty="0" err="1">
                <a:effectLst/>
              </a:rPr>
              <a:t>example</a:t>
            </a:r>
            <a:r>
              <a:rPr lang="it-IT" sz="2800" i="1" dirty="0">
                <a:effectLst/>
              </a:rPr>
              <a:t> - a </a:t>
            </a:r>
            <a:r>
              <a:rPr lang="it-IT" sz="2800" i="1" dirty="0" err="1">
                <a:effectLst/>
              </a:rPr>
              <a:t>sense</a:t>
            </a:r>
            <a:r>
              <a:rPr lang="it-IT" sz="2800" i="1" dirty="0">
                <a:effectLst/>
              </a:rPr>
              <a:t> of </a:t>
            </a:r>
            <a:r>
              <a:rPr lang="it-IT" sz="2800" i="1" dirty="0" err="1">
                <a:effectLst/>
              </a:rPr>
              <a:t>place</a:t>
            </a:r>
            <a:r>
              <a:rPr lang="it-IT" sz="2800" i="1" dirty="0">
                <a:effectLst/>
              </a:rPr>
              <a:t> </a:t>
            </a:r>
            <a:r>
              <a:rPr lang="it-IT" sz="2800" i="1" dirty="0" err="1">
                <a:effectLst/>
              </a:rPr>
              <a:t>is</a:t>
            </a:r>
            <a:r>
              <a:rPr lang="it-IT" sz="2800" i="1" dirty="0">
                <a:effectLst/>
              </a:rPr>
              <a:t> a </a:t>
            </a:r>
            <a:r>
              <a:rPr lang="it-IT" sz="2800" i="1" dirty="0" err="1">
                <a:effectLst/>
              </a:rPr>
              <a:t>particularly</a:t>
            </a:r>
            <a:r>
              <a:rPr lang="it-IT" sz="2800" i="1" dirty="0">
                <a:effectLst/>
              </a:rPr>
              <a:t> </a:t>
            </a:r>
            <a:r>
              <a:rPr lang="it-IT" sz="2800" i="1" dirty="0" err="1">
                <a:effectLst/>
              </a:rPr>
              <a:t>important</a:t>
            </a:r>
            <a:r>
              <a:rPr lang="it-IT" sz="2800" i="1" dirty="0">
                <a:effectLst/>
              </a:rPr>
              <a:t> </a:t>
            </a:r>
            <a:r>
              <a:rPr lang="it-IT" sz="2800" i="1" dirty="0" err="1">
                <a:effectLst/>
              </a:rPr>
              <a:t>aspect</a:t>
            </a:r>
            <a:r>
              <a:rPr lang="it-IT" sz="2800" i="1" dirty="0">
                <a:effectLst/>
              </a:rPr>
              <a:t> of </a:t>
            </a:r>
            <a:r>
              <a:rPr lang="it-IT" sz="2800" i="1" dirty="0" err="1">
                <a:effectLst/>
              </a:rPr>
              <a:t>representation</a:t>
            </a:r>
            <a:r>
              <a:rPr lang="it-IT" sz="2800" i="1" dirty="0">
                <a:effectLst/>
              </a:rPr>
              <a:t>, and the </a:t>
            </a:r>
            <a:r>
              <a:rPr lang="it-IT" sz="2800" i="1" dirty="0" err="1">
                <a:effectLst/>
              </a:rPr>
              <a:t>starting</a:t>
            </a:r>
            <a:r>
              <a:rPr lang="it-IT" sz="2800" i="1" dirty="0">
                <a:effectLst/>
              </a:rPr>
              <a:t> </a:t>
            </a:r>
            <a:r>
              <a:rPr lang="it-IT" sz="2800" i="1" dirty="0" err="1">
                <a:effectLst/>
              </a:rPr>
              <a:t>point</a:t>
            </a:r>
            <a:r>
              <a:rPr lang="it-IT" sz="2800" i="1" dirty="0">
                <a:effectLst/>
              </a:rPr>
              <a:t> of </a:t>
            </a:r>
            <a:r>
              <a:rPr lang="it-IT" sz="2800" i="1" dirty="0" err="1">
                <a:effectLst/>
              </a:rPr>
              <a:t>conversations</a:t>
            </a:r>
            <a:r>
              <a:rPr lang="it-IT" sz="2800" i="1" dirty="0">
                <a:effectLst/>
              </a:rPr>
              <a:t>»</a:t>
            </a:r>
          </a:p>
          <a:p>
            <a:pPr marL="0" indent="0" algn="ctr">
              <a:spcAft>
                <a:spcPts val="1200"/>
              </a:spcAft>
              <a:buNone/>
            </a:pPr>
            <a:r>
              <a:rPr lang="it-IT" sz="2400" dirty="0" err="1">
                <a:effectLst/>
              </a:rPr>
              <a:t>Jillian</a:t>
            </a:r>
            <a:r>
              <a:rPr lang="it-IT" sz="2400" dirty="0">
                <a:effectLst/>
              </a:rPr>
              <a:t> Hamilton </a:t>
            </a:r>
          </a:p>
          <a:p>
            <a:pPr marL="0" indent="0" algn="ctr">
              <a:spcAft>
                <a:spcPts val="1200"/>
              </a:spcAft>
              <a:buNone/>
            </a:pPr>
            <a:r>
              <a:rPr lang="it-IT" i="1" dirty="0" err="1">
                <a:effectLst/>
              </a:rPr>
              <a:t>University</a:t>
            </a:r>
            <a:r>
              <a:rPr lang="it-IT" i="1" dirty="0">
                <a:effectLst/>
              </a:rPr>
              <a:t> of Technology, </a:t>
            </a:r>
            <a:r>
              <a:rPr lang="it-IT" dirty="0">
                <a:effectLst/>
              </a:rPr>
              <a:t>Kelvin </a:t>
            </a:r>
            <a:r>
              <a:rPr lang="it-IT" dirty="0" err="1">
                <a:effectLst/>
              </a:rPr>
              <a:t>Grove</a:t>
            </a:r>
            <a:r>
              <a:rPr lang="it-IT" dirty="0">
                <a:effectLst/>
              </a:rPr>
              <a:t>, </a:t>
            </a:r>
            <a:r>
              <a:rPr lang="it-IT" dirty="0" err="1">
                <a:effectLst/>
              </a:rPr>
              <a:t>Qld</a:t>
            </a:r>
            <a:r>
              <a:rPr lang="it-IT" dirty="0">
                <a:effectLst/>
              </a:rPr>
              <a:t>. Australia</a:t>
            </a:r>
            <a:endParaRPr lang="it-IT" i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0357095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2CB0F6F-F65A-B14C-BE2E-456E34736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0"/>
            <a:ext cx="9905998" cy="1905000"/>
          </a:xfrm>
        </p:spPr>
        <p:txBody>
          <a:bodyPr/>
          <a:lstStyle/>
          <a:p>
            <a:pPr algn="justLow">
              <a:spcBef>
                <a:spcPts val="600"/>
              </a:spcBef>
            </a:pPr>
            <a:r>
              <a:rPr lang="it-IT" dirty="0">
                <a:solidFill>
                  <a:srgbClr val="76D6FF"/>
                </a:solidFill>
                <a:effectLst/>
              </a:rPr>
              <a:t>Location-</a:t>
            </a:r>
            <a:r>
              <a:rPr lang="it-IT" dirty="0" err="1">
                <a:solidFill>
                  <a:srgbClr val="76D6FF"/>
                </a:solidFill>
                <a:effectLst/>
              </a:rPr>
              <a:t>based</a:t>
            </a:r>
            <a:r>
              <a:rPr lang="it-IT" dirty="0">
                <a:solidFill>
                  <a:srgbClr val="76D6FF"/>
                </a:solidFill>
                <a:effectLst/>
              </a:rPr>
              <a:t> media (LBM)</a:t>
            </a:r>
            <a:r>
              <a:rPr lang="it-IT" dirty="0">
                <a:solidFill>
                  <a:srgbClr val="0096FF"/>
                </a:solidFill>
                <a:effectLst/>
              </a:rPr>
              <a:t> </a:t>
            </a:r>
            <a:endParaRPr lang="it-IT" dirty="0">
              <a:solidFill>
                <a:srgbClr val="0096FF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205A28D-C646-D642-8E99-74360BE3E0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425388"/>
            <a:ext cx="9905998" cy="5432612"/>
          </a:xfrm>
        </p:spPr>
        <p:txBody>
          <a:bodyPr>
            <a:normAutofit/>
          </a:bodyPr>
          <a:lstStyle/>
          <a:p>
            <a:pPr marL="0" indent="0" algn="just">
              <a:spcAft>
                <a:spcPts val="1200"/>
              </a:spcAft>
              <a:buNone/>
            </a:pPr>
            <a:r>
              <a:rPr lang="it-IT" sz="2600" b="1" dirty="0">
                <a:effectLst/>
              </a:rPr>
              <a:t>Locative media</a:t>
            </a:r>
            <a:r>
              <a:rPr lang="it-IT" sz="2600" dirty="0">
                <a:effectLst/>
              </a:rPr>
              <a:t>, </a:t>
            </a:r>
            <a:r>
              <a:rPr lang="it-IT" sz="2600" dirty="0" err="1">
                <a:effectLst/>
              </a:rPr>
              <a:t>given</a:t>
            </a:r>
            <a:r>
              <a:rPr lang="it-IT" sz="2600" dirty="0">
                <a:effectLst/>
              </a:rPr>
              <a:t> the </a:t>
            </a:r>
            <a:r>
              <a:rPr lang="it-IT" sz="2600" dirty="0" err="1">
                <a:effectLst/>
              </a:rPr>
              <a:t>dynamism</a:t>
            </a:r>
            <a:r>
              <a:rPr lang="it-IT" sz="2600" dirty="0">
                <a:effectLst/>
              </a:rPr>
              <a:t> and </a:t>
            </a:r>
            <a:r>
              <a:rPr lang="it-IT" sz="2600" dirty="0" err="1">
                <a:effectLst/>
              </a:rPr>
              <a:t>hybridity</a:t>
            </a:r>
            <a:r>
              <a:rPr lang="it-IT" sz="2600" dirty="0">
                <a:effectLst/>
              </a:rPr>
              <a:t> of </a:t>
            </a:r>
            <a:r>
              <a:rPr lang="it-IT" sz="2600" dirty="0" err="1">
                <a:effectLst/>
              </a:rPr>
              <a:t>cities</a:t>
            </a:r>
            <a:r>
              <a:rPr lang="it-IT" sz="2600" dirty="0">
                <a:effectLst/>
              </a:rPr>
              <a:t>, </a:t>
            </a:r>
            <a:r>
              <a:rPr lang="it-IT" sz="2600" b="1" dirty="0" err="1">
                <a:effectLst/>
              </a:rPr>
              <a:t>extends</a:t>
            </a:r>
            <a:r>
              <a:rPr lang="it-IT" sz="2600" b="1" dirty="0">
                <a:effectLst/>
              </a:rPr>
              <a:t> the internet </a:t>
            </a:r>
            <a:r>
              <a:rPr lang="it-IT" sz="2600" b="1" dirty="0" err="1">
                <a:effectLst/>
              </a:rPr>
              <a:t>landscape</a:t>
            </a:r>
            <a:r>
              <a:rPr lang="it-IT" sz="2600" b="1" dirty="0">
                <a:effectLst/>
              </a:rPr>
              <a:t> to </a:t>
            </a:r>
            <a:r>
              <a:rPr lang="it-IT" sz="2600" b="1" dirty="0" err="1">
                <a:effectLst/>
              </a:rPr>
              <a:t>physical</a:t>
            </a:r>
            <a:r>
              <a:rPr lang="it-IT" sz="2600" b="1" dirty="0">
                <a:effectLst/>
              </a:rPr>
              <a:t> </a:t>
            </a:r>
            <a:r>
              <a:rPr lang="it-IT" sz="2600" b="1" dirty="0" err="1">
                <a:effectLst/>
              </a:rPr>
              <a:t>environments</a:t>
            </a:r>
            <a:r>
              <a:rPr lang="it-IT" sz="2600" b="1" dirty="0">
                <a:effectLst/>
              </a:rPr>
              <a:t> </a:t>
            </a:r>
            <a:r>
              <a:rPr lang="it-IT" sz="2600" b="1" dirty="0" err="1">
                <a:effectLst/>
              </a:rPr>
              <a:t>where</a:t>
            </a:r>
            <a:r>
              <a:rPr lang="it-IT" sz="2600" b="1" dirty="0">
                <a:effectLst/>
              </a:rPr>
              <a:t> </a:t>
            </a:r>
            <a:r>
              <a:rPr lang="it-IT" sz="2600" b="1" dirty="0" err="1">
                <a:effectLst/>
              </a:rPr>
              <a:t>people</a:t>
            </a:r>
            <a:r>
              <a:rPr lang="it-IT" sz="2600" b="1" dirty="0">
                <a:effectLst/>
              </a:rPr>
              <a:t> forge social relations and </a:t>
            </a:r>
            <a:r>
              <a:rPr lang="it-IT" sz="2600" b="1" dirty="0" err="1">
                <a:effectLst/>
              </a:rPr>
              <a:t>actions</a:t>
            </a:r>
            <a:r>
              <a:rPr lang="it-IT" sz="2600" dirty="0">
                <a:effectLst/>
              </a:rPr>
              <a:t>. </a:t>
            </a:r>
          </a:p>
          <a:p>
            <a:pPr marL="0" indent="0" algn="just">
              <a:spcAft>
                <a:spcPts val="1200"/>
              </a:spcAft>
              <a:buNone/>
            </a:pPr>
            <a:r>
              <a:rPr lang="it-IT" sz="2800" dirty="0">
                <a:effectLst/>
              </a:rPr>
              <a:t>in </a:t>
            </a:r>
            <a:r>
              <a:rPr lang="it-IT" sz="2800" dirty="0" err="1">
                <a:effectLst/>
              </a:rPr>
              <a:t>using</a:t>
            </a:r>
            <a:r>
              <a:rPr lang="it-IT" sz="2800" dirty="0">
                <a:effectLst/>
              </a:rPr>
              <a:t> locative </a:t>
            </a:r>
            <a:r>
              <a:rPr lang="it-IT" sz="2800" dirty="0" err="1">
                <a:effectLst/>
              </a:rPr>
              <a:t>technologies</a:t>
            </a:r>
            <a:r>
              <a:rPr lang="it-IT" sz="2800" dirty="0">
                <a:effectLst/>
              </a:rPr>
              <a:t>, </a:t>
            </a:r>
            <a:r>
              <a:rPr lang="it-IT" sz="2800" dirty="0" err="1">
                <a:effectLst/>
              </a:rPr>
              <a:t>users</a:t>
            </a:r>
            <a:r>
              <a:rPr lang="it-IT" sz="2800" dirty="0">
                <a:effectLst/>
              </a:rPr>
              <a:t> can </a:t>
            </a:r>
            <a:r>
              <a:rPr lang="it-IT" sz="2800" dirty="0" err="1">
                <a:effectLst/>
              </a:rPr>
              <a:t>expand</a:t>
            </a:r>
            <a:r>
              <a:rPr lang="it-IT" sz="2800" dirty="0">
                <a:effectLst/>
              </a:rPr>
              <a:t> </a:t>
            </a:r>
            <a:r>
              <a:rPr lang="it-IT" sz="2800" dirty="0" err="1">
                <a:effectLst/>
              </a:rPr>
              <a:t>how</a:t>
            </a:r>
            <a:r>
              <a:rPr lang="it-IT" sz="2800" dirty="0">
                <a:effectLst/>
              </a:rPr>
              <a:t> </a:t>
            </a:r>
            <a:r>
              <a:rPr lang="it-IT" sz="2800" dirty="0" err="1">
                <a:effectLst/>
              </a:rPr>
              <a:t>they</a:t>
            </a:r>
            <a:r>
              <a:rPr lang="it-IT" sz="2800" dirty="0">
                <a:effectLst/>
              </a:rPr>
              <a:t> </a:t>
            </a:r>
            <a:r>
              <a:rPr lang="it-IT" sz="2800" dirty="0" err="1">
                <a:effectLst/>
              </a:rPr>
              <a:t>communicate</a:t>
            </a:r>
            <a:r>
              <a:rPr lang="it-IT" sz="2800" dirty="0">
                <a:effectLst/>
              </a:rPr>
              <a:t> in </a:t>
            </a:r>
            <a:r>
              <a:rPr lang="it-IT" sz="2800" dirty="0" err="1">
                <a:effectLst/>
              </a:rPr>
              <a:t>their</a:t>
            </a:r>
            <a:r>
              <a:rPr lang="it-IT" sz="2800" dirty="0">
                <a:effectLst/>
              </a:rPr>
              <a:t> </a:t>
            </a:r>
            <a:r>
              <a:rPr lang="it-IT" sz="2800" dirty="0" err="1">
                <a:effectLst/>
              </a:rPr>
              <a:t>environment</a:t>
            </a:r>
            <a:r>
              <a:rPr lang="it-IT" sz="2800" dirty="0">
                <a:effectLst/>
              </a:rPr>
              <a:t> and, in </a:t>
            </a:r>
            <a:r>
              <a:rPr lang="it-IT" sz="2800" dirty="0" err="1">
                <a:effectLst/>
              </a:rPr>
              <a:t>doing</a:t>
            </a:r>
            <a:r>
              <a:rPr lang="it-IT" sz="2800" dirty="0">
                <a:effectLst/>
              </a:rPr>
              <a:t> so, </a:t>
            </a:r>
            <a:r>
              <a:rPr lang="it-IT" sz="2800" dirty="0" err="1">
                <a:effectLst/>
              </a:rPr>
              <a:t>explore</a:t>
            </a:r>
            <a:r>
              <a:rPr lang="it-IT" sz="2800" dirty="0">
                <a:effectLst/>
              </a:rPr>
              <a:t> </a:t>
            </a:r>
            <a:r>
              <a:rPr lang="it-IT" sz="2800" dirty="0" err="1">
                <a:effectLst/>
              </a:rPr>
              <a:t>deeply</a:t>
            </a:r>
            <a:r>
              <a:rPr lang="it-IT" sz="2800" dirty="0">
                <a:effectLst/>
              </a:rPr>
              <a:t> </a:t>
            </a:r>
            <a:r>
              <a:rPr lang="it-IT" sz="2800" dirty="0" err="1">
                <a:effectLst/>
              </a:rPr>
              <a:t>urban</a:t>
            </a:r>
            <a:r>
              <a:rPr lang="it-IT" sz="2800" dirty="0">
                <a:effectLst/>
              </a:rPr>
              <a:t> </a:t>
            </a:r>
            <a:r>
              <a:rPr lang="it-IT" sz="2800" dirty="0" err="1">
                <a:effectLst/>
              </a:rPr>
              <a:t>interactions</a:t>
            </a:r>
            <a:r>
              <a:rPr lang="it-IT" sz="2800" dirty="0">
                <a:effectLst/>
              </a:rPr>
              <a:t>. </a:t>
            </a:r>
          </a:p>
          <a:p>
            <a:pPr marL="0" indent="0" algn="just">
              <a:spcAft>
                <a:spcPts val="1200"/>
              </a:spcAft>
              <a:buNone/>
            </a:pPr>
            <a:r>
              <a:rPr lang="it-IT" sz="2800" b="1" dirty="0" err="1">
                <a:solidFill>
                  <a:srgbClr val="C6F6FF"/>
                </a:solidFill>
                <a:effectLst/>
              </a:rPr>
              <a:t>Users</a:t>
            </a:r>
            <a:r>
              <a:rPr lang="it-IT" sz="2800" b="1" dirty="0">
                <a:solidFill>
                  <a:srgbClr val="C6F6FF"/>
                </a:solidFill>
                <a:effectLst/>
              </a:rPr>
              <a:t> can assume a more </a:t>
            </a:r>
            <a:r>
              <a:rPr lang="it-IT" sz="2800" b="1" dirty="0" err="1">
                <a:solidFill>
                  <a:srgbClr val="C6F6FF"/>
                </a:solidFill>
                <a:effectLst/>
              </a:rPr>
              <a:t>active</a:t>
            </a:r>
            <a:r>
              <a:rPr lang="it-IT" sz="2800" b="1" dirty="0">
                <a:solidFill>
                  <a:srgbClr val="C6F6FF"/>
                </a:solidFill>
                <a:effectLst/>
              </a:rPr>
              <a:t> </a:t>
            </a:r>
            <a:r>
              <a:rPr lang="it-IT" sz="2800" b="1" dirty="0" err="1">
                <a:solidFill>
                  <a:srgbClr val="C6F6FF"/>
                </a:solidFill>
                <a:effectLst/>
              </a:rPr>
              <a:t>role</a:t>
            </a:r>
            <a:r>
              <a:rPr lang="it-IT" sz="2800" b="1" dirty="0">
                <a:solidFill>
                  <a:srgbClr val="C6F6FF"/>
                </a:solidFill>
                <a:effectLst/>
              </a:rPr>
              <a:t> in </a:t>
            </a:r>
            <a:r>
              <a:rPr lang="it-IT" sz="2800" b="1" dirty="0" err="1">
                <a:solidFill>
                  <a:srgbClr val="C6F6FF"/>
                </a:solidFill>
                <a:effectLst/>
              </a:rPr>
              <a:t>constructing</a:t>
            </a:r>
            <a:r>
              <a:rPr lang="it-IT" sz="2800" b="1" dirty="0">
                <a:solidFill>
                  <a:srgbClr val="C6F6FF"/>
                </a:solidFill>
                <a:effectLst/>
              </a:rPr>
              <a:t> the </a:t>
            </a:r>
            <a:r>
              <a:rPr lang="it-IT" sz="2800" b="1" dirty="0" err="1">
                <a:solidFill>
                  <a:srgbClr val="C6F6FF"/>
                </a:solidFill>
                <a:effectLst/>
              </a:rPr>
              <a:t>environments</a:t>
            </a:r>
            <a:r>
              <a:rPr lang="it-IT" sz="2800" b="1" dirty="0">
                <a:solidFill>
                  <a:srgbClr val="C6F6FF"/>
                </a:solidFill>
                <a:effectLst/>
              </a:rPr>
              <a:t> </a:t>
            </a:r>
            <a:r>
              <a:rPr lang="it-IT" sz="2800" b="1" dirty="0" err="1">
                <a:solidFill>
                  <a:srgbClr val="C6F6FF"/>
                </a:solidFill>
                <a:effectLst/>
              </a:rPr>
              <a:t>they</a:t>
            </a:r>
            <a:r>
              <a:rPr lang="it-IT" sz="2800" b="1" dirty="0">
                <a:solidFill>
                  <a:srgbClr val="C6F6FF"/>
                </a:solidFill>
                <a:effectLst/>
              </a:rPr>
              <a:t> are </a:t>
            </a:r>
            <a:r>
              <a:rPr lang="it-IT" sz="2800" b="1" dirty="0" err="1">
                <a:solidFill>
                  <a:srgbClr val="C6F6FF"/>
                </a:solidFill>
                <a:effectLst/>
              </a:rPr>
              <a:t>situated</a:t>
            </a:r>
            <a:r>
              <a:rPr lang="it-IT" sz="2800" b="1" dirty="0">
                <a:solidFill>
                  <a:srgbClr val="C6F6FF"/>
                </a:solidFill>
                <a:effectLst/>
              </a:rPr>
              <a:t> in </a:t>
            </a:r>
            <a:r>
              <a:rPr lang="it-IT" sz="2800" b="1" dirty="0" err="1">
                <a:solidFill>
                  <a:srgbClr val="C6F6FF"/>
                </a:solidFill>
                <a:effectLst/>
              </a:rPr>
              <a:t>accordingly</a:t>
            </a:r>
            <a:r>
              <a:rPr lang="it-IT" sz="2800" dirty="0">
                <a:effectLst/>
              </a:rPr>
              <a:t>.</a:t>
            </a:r>
            <a:endParaRPr lang="it-IT" sz="2600" dirty="0">
              <a:effectLst/>
            </a:endParaRPr>
          </a:p>
        </p:txBody>
      </p:sp>
      <p:cxnSp>
        <p:nvCxnSpPr>
          <p:cNvPr id="5" name="Connettore 2 4">
            <a:extLst>
              <a:ext uri="{FF2B5EF4-FFF2-40B4-BE49-F238E27FC236}">
                <a16:creationId xmlns:a16="http://schemas.microsoft.com/office/drawing/2014/main" id="{4C33B61A-6815-8146-A27C-F31F2D3BE7BB}"/>
              </a:ext>
            </a:extLst>
          </p:cNvPr>
          <p:cNvCxnSpPr>
            <a:cxnSpLocks/>
          </p:cNvCxnSpPr>
          <p:nvPr/>
        </p:nvCxnSpPr>
        <p:spPr>
          <a:xfrm>
            <a:off x="1277471" y="1425388"/>
            <a:ext cx="6979023" cy="0"/>
          </a:xfrm>
          <a:prstGeom prst="straightConnector1">
            <a:avLst/>
          </a:prstGeom>
          <a:ln w="31750" cmpd="dbl">
            <a:solidFill>
              <a:srgbClr val="76D6FF"/>
            </a:solidFill>
            <a:headEnd type="none" w="med" len="med"/>
            <a:tailEnd type="oval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405744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2CB0F6F-F65A-B14C-BE2E-456E34736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0"/>
            <a:ext cx="9905998" cy="1905000"/>
          </a:xfrm>
        </p:spPr>
        <p:txBody>
          <a:bodyPr/>
          <a:lstStyle/>
          <a:p>
            <a:pPr algn="justLow">
              <a:spcBef>
                <a:spcPts val="600"/>
              </a:spcBef>
            </a:pPr>
            <a:r>
              <a:rPr lang="it-IT" dirty="0">
                <a:effectLst/>
                <a:hlinkClick r:id="rId2"/>
              </a:rPr>
              <a:t>The Transborder Immigrant Tool</a:t>
            </a:r>
            <a:endParaRPr lang="it-IT" dirty="0">
              <a:solidFill>
                <a:srgbClr val="0096FF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205A28D-C646-D642-8E99-74360BE3E0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425388"/>
            <a:ext cx="9905998" cy="5432612"/>
          </a:xfrm>
        </p:spPr>
        <p:txBody>
          <a:bodyPr>
            <a:normAutofit/>
          </a:bodyPr>
          <a:lstStyle/>
          <a:p>
            <a:pPr marL="0" indent="0" algn="just">
              <a:spcAft>
                <a:spcPts val="1200"/>
              </a:spcAft>
              <a:buNone/>
            </a:pPr>
            <a:r>
              <a:rPr lang="it-IT" sz="2600" dirty="0" err="1">
                <a:effectLst/>
              </a:rPr>
              <a:t>Developed</a:t>
            </a:r>
            <a:r>
              <a:rPr lang="it-IT" sz="2600" dirty="0">
                <a:effectLst/>
              </a:rPr>
              <a:t> by Electronic </a:t>
            </a:r>
            <a:r>
              <a:rPr lang="it-IT" sz="2600" dirty="0" err="1">
                <a:effectLst/>
              </a:rPr>
              <a:t>Disturbance</a:t>
            </a:r>
            <a:r>
              <a:rPr lang="it-IT" sz="2600" dirty="0">
                <a:effectLst/>
              </a:rPr>
              <a:t> Theater 2.0/</a:t>
            </a:r>
            <a:r>
              <a:rPr lang="it-IT" sz="2600" dirty="0" err="1">
                <a:effectLst/>
              </a:rPr>
              <a:t>b.a.n.g</a:t>
            </a:r>
            <a:r>
              <a:rPr lang="it-IT" sz="2600" dirty="0">
                <a:effectLst/>
              </a:rPr>
              <a:t>. lab, the T.B.T. </a:t>
            </a:r>
            <a:r>
              <a:rPr lang="it-IT" sz="2600" dirty="0" err="1">
                <a:effectLst/>
              </a:rPr>
              <a:t>was</a:t>
            </a:r>
            <a:r>
              <a:rPr lang="it-IT" sz="2600" dirty="0">
                <a:effectLst/>
              </a:rPr>
              <a:t> a mobile </a:t>
            </a:r>
            <a:r>
              <a:rPr lang="it-IT" sz="2600" dirty="0" err="1">
                <a:effectLst/>
              </a:rPr>
              <a:t>phone</a:t>
            </a:r>
            <a:r>
              <a:rPr lang="it-IT" sz="2600" dirty="0">
                <a:effectLst/>
              </a:rPr>
              <a:t> </a:t>
            </a:r>
            <a:r>
              <a:rPr lang="it-IT" sz="2600" dirty="0" err="1">
                <a:effectLst/>
              </a:rPr>
              <a:t>application</a:t>
            </a:r>
            <a:r>
              <a:rPr lang="it-IT" sz="2600" dirty="0">
                <a:effectLst/>
              </a:rPr>
              <a:t> </a:t>
            </a:r>
            <a:r>
              <a:rPr lang="it-IT" sz="2600" dirty="0" err="1">
                <a:effectLst/>
              </a:rPr>
              <a:t>intended</a:t>
            </a:r>
            <a:r>
              <a:rPr lang="it-IT" sz="2600" dirty="0">
                <a:effectLst/>
              </a:rPr>
              <a:t> to guide </a:t>
            </a:r>
            <a:r>
              <a:rPr lang="it-IT" sz="2600" dirty="0" err="1">
                <a:effectLst/>
              </a:rPr>
              <a:t>individuals</a:t>
            </a:r>
            <a:r>
              <a:rPr lang="it-IT" sz="2600" dirty="0">
                <a:effectLst/>
              </a:rPr>
              <a:t> </a:t>
            </a:r>
            <a:r>
              <a:rPr lang="it-IT" sz="2600" dirty="0" err="1">
                <a:effectLst/>
              </a:rPr>
              <a:t>who</a:t>
            </a:r>
            <a:r>
              <a:rPr lang="it-IT" sz="2600" dirty="0">
                <a:effectLst/>
              </a:rPr>
              <a:t> </a:t>
            </a:r>
            <a:r>
              <a:rPr lang="it-IT" sz="2600" dirty="0" err="1">
                <a:effectLst/>
              </a:rPr>
              <a:t>were</a:t>
            </a:r>
            <a:r>
              <a:rPr lang="it-IT" sz="2600" dirty="0">
                <a:effectLst/>
              </a:rPr>
              <a:t> </a:t>
            </a:r>
            <a:r>
              <a:rPr lang="it-IT" sz="2600" dirty="0" err="1">
                <a:effectLst/>
              </a:rPr>
              <a:t>making</a:t>
            </a:r>
            <a:r>
              <a:rPr lang="it-IT" sz="2600" dirty="0">
                <a:effectLst/>
              </a:rPr>
              <a:t> </a:t>
            </a:r>
            <a:r>
              <a:rPr lang="it-IT" sz="2600" dirty="0" err="1">
                <a:effectLst/>
              </a:rPr>
              <a:t>their</a:t>
            </a:r>
            <a:r>
              <a:rPr lang="it-IT" sz="2600" dirty="0">
                <a:effectLst/>
              </a:rPr>
              <a:t> way to the </a:t>
            </a:r>
            <a:r>
              <a:rPr lang="it-IT" sz="2600" dirty="0" err="1">
                <a:effectLst/>
              </a:rPr>
              <a:t>United</a:t>
            </a:r>
            <a:r>
              <a:rPr lang="it-IT" sz="2600" dirty="0">
                <a:effectLst/>
              </a:rPr>
              <a:t> </a:t>
            </a:r>
            <a:r>
              <a:rPr lang="it-IT" sz="2600" dirty="0" err="1">
                <a:effectLst/>
              </a:rPr>
              <a:t>States</a:t>
            </a:r>
            <a:r>
              <a:rPr lang="it-IT" sz="2600" dirty="0">
                <a:effectLst/>
              </a:rPr>
              <a:t> </a:t>
            </a:r>
            <a:r>
              <a:rPr lang="it-IT" sz="2600" dirty="0" err="1">
                <a:effectLst/>
              </a:rPr>
              <a:t>through</a:t>
            </a:r>
            <a:r>
              <a:rPr lang="it-IT" sz="2600" dirty="0">
                <a:effectLst/>
              </a:rPr>
              <a:t> the </a:t>
            </a:r>
            <a:r>
              <a:rPr lang="it-IT" sz="2600" dirty="0" err="1">
                <a:effectLst/>
              </a:rPr>
              <a:t>deserts</a:t>
            </a:r>
            <a:r>
              <a:rPr lang="it-IT" sz="2600" dirty="0">
                <a:effectLst/>
              </a:rPr>
              <a:t> of the U.S./Mexico </a:t>
            </a:r>
            <a:r>
              <a:rPr lang="it-IT" sz="2600" dirty="0" err="1">
                <a:effectLst/>
              </a:rPr>
              <a:t>borderlands</a:t>
            </a:r>
            <a:r>
              <a:rPr lang="it-IT" sz="2600" dirty="0">
                <a:effectLst/>
              </a:rPr>
              <a:t> to water.</a:t>
            </a:r>
          </a:p>
          <a:p>
            <a:pPr marL="0" indent="0" algn="just">
              <a:spcAft>
                <a:spcPts val="1200"/>
              </a:spcAft>
              <a:buNone/>
            </a:pPr>
            <a:r>
              <a:rPr lang="it-IT" sz="2600" dirty="0">
                <a:effectLst/>
                <a:hlinkClick r:id="rId3"/>
              </a:rPr>
              <a:t>The </a:t>
            </a:r>
            <a:r>
              <a:rPr lang="it-IT" sz="2600" dirty="0" err="1">
                <a:effectLst/>
                <a:hlinkClick r:id="rId3"/>
              </a:rPr>
              <a:t>application</a:t>
            </a:r>
            <a:r>
              <a:rPr lang="it-IT" sz="2600" dirty="0">
                <a:effectLst/>
                <a:hlinkClick r:id="rId3"/>
              </a:rPr>
              <a:t> </a:t>
            </a:r>
            <a:r>
              <a:rPr lang="it-IT" sz="2600" dirty="0" err="1">
                <a:effectLst/>
                <a:hlinkClick r:id="rId3"/>
              </a:rPr>
              <a:t>delivered</a:t>
            </a:r>
            <a:r>
              <a:rPr lang="it-IT" sz="2600" dirty="0">
                <a:effectLst/>
                <a:hlinkClick r:id="rId3"/>
              </a:rPr>
              <a:t> </a:t>
            </a:r>
            <a:r>
              <a:rPr lang="it-IT" sz="2600" dirty="0" err="1">
                <a:effectLst/>
                <a:hlinkClick r:id="rId3"/>
              </a:rPr>
              <a:t>poetry</a:t>
            </a:r>
            <a:r>
              <a:rPr lang="it-IT" sz="2600" dirty="0">
                <a:effectLst/>
                <a:hlinkClick r:id="rId3"/>
              </a:rPr>
              <a:t> to </a:t>
            </a:r>
            <a:r>
              <a:rPr lang="it-IT" sz="2600" dirty="0" err="1">
                <a:effectLst/>
                <a:hlinkClick r:id="rId3"/>
              </a:rPr>
              <a:t>its</a:t>
            </a:r>
            <a:r>
              <a:rPr lang="it-IT" sz="2600" dirty="0">
                <a:effectLst/>
                <a:hlinkClick r:id="rId3"/>
              </a:rPr>
              <a:t> </a:t>
            </a:r>
            <a:r>
              <a:rPr lang="it-IT" sz="2600" dirty="0" err="1">
                <a:effectLst/>
                <a:hlinkClick r:id="rId3"/>
              </a:rPr>
              <a:t>users</a:t>
            </a:r>
            <a:r>
              <a:rPr lang="it-IT" sz="2600" dirty="0">
                <a:effectLst/>
                <a:hlinkClick r:id="rId3"/>
              </a:rPr>
              <a:t> </a:t>
            </a:r>
            <a:r>
              <a:rPr lang="it-IT" sz="2600" dirty="0">
                <a:effectLst/>
              </a:rPr>
              <a:t>in an </a:t>
            </a:r>
            <a:r>
              <a:rPr lang="it-IT" sz="2600" dirty="0" err="1">
                <a:effectLst/>
              </a:rPr>
              <a:t>effort</a:t>
            </a:r>
            <a:r>
              <a:rPr lang="it-IT" sz="2600" dirty="0">
                <a:effectLst/>
              </a:rPr>
              <a:t> to assist in </a:t>
            </a:r>
            <a:r>
              <a:rPr lang="it-IT" sz="2600" dirty="0" err="1">
                <a:effectLst/>
              </a:rPr>
              <a:t>their</a:t>
            </a:r>
            <a:r>
              <a:rPr lang="it-IT" sz="2600" dirty="0">
                <a:effectLst/>
              </a:rPr>
              <a:t> </a:t>
            </a:r>
            <a:r>
              <a:rPr lang="it-IT" sz="2600" dirty="0" err="1">
                <a:effectLst/>
              </a:rPr>
              <a:t>emotional</a:t>
            </a:r>
            <a:r>
              <a:rPr lang="it-IT" sz="2600" dirty="0">
                <a:effectLst/>
              </a:rPr>
              <a:t> and </a:t>
            </a:r>
            <a:r>
              <a:rPr lang="it-IT" sz="2600" dirty="0" err="1">
                <a:effectLst/>
              </a:rPr>
              <a:t>mental</a:t>
            </a:r>
            <a:r>
              <a:rPr lang="it-IT" sz="2600" dirty="0">
                <a:effectLst/>
              </a:rPr>
              <a:t> </a:t>
            </a:r>
            <a:r>
              <a:rPr lang="it-IT" sz="2600" dirty="0" err="1">
                <a:effectLst/>
              </a:rPr>
              <a:t>well-being</a:t>
            </a:r>
            <a:r>
              <a:rPr lang="it-IT" sz="2600" dirty="0">
                <a:effectLst/>
              </a:rPr>
              <a:t> </a:t>
            </a:r>
            <a:r>
              <a:rPr lang="it-IT" sz="2600" dirty="0" err="1">
                <a:effectLst/>
              </a:rPr>
              <a:t>while</a:t>
            </a:r>
            <a:r>
              <a:rPr lang="it-IT" sz="2600" dirty="0">
                <a:effectLst/>
              </a:rPr>
              <a:t> </a:t>
            </a:r>
            <a:r>
              <a:rPr lang="it-IT" sz="2600" dirty="0" err="1">
                <a:effectLst/>
              </a:rPr>
              <a:t>offering</a:t>
            </a:r>
            <a:r>
              <a:rPr lang="it-IT" sz="2600" dirty="0">
                <a:effectLst/>
              </a:rPr>
              <a:t> information </a:t>
            </a:r>
            <a:r>
              <a:rPr lang="it-IT" sz="2600" dirty="0" err="1">
                <a:effectLst/>
              </a:rPr>
              <a:t>about</a:t>
            </a:r>
            <a:r>
              <a:rPr lang="it-IT" sz="2600" dirty="0">
                <a:effectLst/>
              </a:rPr>
              <a:t> </a:t>
            </a:r>
            <a:r>
              <a:rPr lang="it-IT" sz="2600" dirty="0" err="1">
                <a:effectLst/>
              </a:rPr>
              <a:t>survival</a:t>
            </a:r>
            <a:r>
              <a:rPr lang="it-IT" sz="2600" dirty="0">
                <a:effectLst/>
              </a:rPr>
              <a:t> </a:t>
            </a:r>
            <a:r>
              <a:rPr lang="it-IT" sz="2600" dirty="0" err="1">
                <a:effectLst/>
              </a:rPr>
              <a:t>during</a:t>
            </a:r>
            <a:r>
              <a:rPr lang="it-IT" sz="2600" dirty="0">
                <a:effectLst/>
              </a:rPr>
              <a:t> the </a:t>
            </a:r>
            <a:r>
              <a:rPr lang="it-IT" sz="2600" dirty="0" err="1">
                <a:effectLst/>
              </a:rPr>
              <a:t>journey</a:t>
            </a:r>
            <a:r>
              <a:rPr lang="it-IT" sz="2600" dirty="0">
                <a:effectLst/>
              </a:rPr>
              <a:t>.</a:t>
            </a:r>
          </a:p>
          <a:p>
            <a:pPr marL="0" indent="0" algn="just">
              <a:spcAft>
                <a:spcPts val="1200"/>
              </a:spcAft>
              <a:buNone/>
            </a:pPr>
            <a:r>
              <a:rPr lang="it-IT" sz="2600" dirty="0">
                <a:effectLst/>
              </a:rPr>
              <a:t>The </a:t>
            </a:r>
            <a:r>
              <a:rPr lang="it-IT" sz="2600" dirty="0" err="1">
                <a:effectLst/>
              </a:rPr>
              <a:t>app</a:t>
            </a:r>
            <a:r>
              <a:rPr lang="it-IT" sz="2600" dirty="0">
                <a:effectLst/>
              </a:rPr>
              <a:t> </a:t>
            </a:r>
            <a:r>
              <a:rPr lang="it-IT" sz="2600" dirty="0" err="1">
                <a:effectLst/>
              </a:rPr>
              <a:t>was</a:t>
            </a:r>
            <a:r>
              <a:rPr lang="it-IT" sz="2600" dirty="0">
                <a:effectLst/>
              </a:rPr>
              <a:t> </a:t>
            </a:r>
            <a:r>
              <a:rPr lang="it-IT" sz="2600" dirty="0" err="1">
                <a:effectLst/>
              </a:rPr>
              <a:t>designed</a:t>
            </a:r>
            <a:r>
              <a:rPr lang="it-IT" sz="2600" dirty="0">
                <a:effectLst/>
              </a:rPr>
              <a:t> for use on a cheap, GPS-</a:t>
            </a:r>
            <a:r>
              <a:rPr lang="it-IT" sz="2600" dirty="0" err="1">
                <a:effectLst/>
              </a:rPr>
              <a:t>enabled</a:t>
            </a:r>
            <a:r>
              <a:rPr lang="it-IT" sz="2600" dirty="0">
                <a:effectLst/>
              </a:rPr>
              <a:t> Motorola </a:t>
            </a:r>
            <a:r>
              <a:rPr lang="it-IT" sz="2600" dirty="0" err="1">
                <a:effectLst/>
              </a:rPr>
              <a:t>phone</a:t>
            </a:r>
            <a:r>
              <a:rPr lang="it-IT" sz="2600" dirty="0">
                <a:effectLst/>
              </a:rPr>
              <a:t>, </a:t>
            </a:r>
            <a:r>
              <a:rPr lang="it-IT" sz="2600" dirty="0" err="1">
                <a:effectLst/>
              </a:rPr>
              <a:t>which</a:t>
            </a:r>
            <a:r>
              <a:rPr lang="it-IT" sz="2600" dirty="0">
                <a:effectLst/>
              </a:rPr>
              <a:t> </a:t>
            </a:r>
            <a:r>
              <a:rPr lang="it-IT" sz="2600" dirty="0" err="1">
                <a:effectLst/>
              </a:rPr>
              <a:t>would</a:t>
            </a:r>
            <a:r>
              <a:rPr lang="it-IT" sz="2600" dirty="0">
                <a:effectLst/>
              </a:rPr>
              <a:t> be </a:t>
            </a:r>
            <a:r>
              <a:rPr lang="it-IT" sz="2600" dirty="0" err="1">
                <a:effectLst/>
              </a:rPr>
              <a:t>distributed</a:t>
            </a:r>
            <a:r>
              <a:rPr lang="it-IT" sz="2600" dirty="0">
                <a:effectLst/>
              </a:rPr>
              <a:t> in Mexico to </a:t>
            </a:r>
            <a:r>
              <a:rPr lang="it-IT" sz="2600" dirty="0" err="1">
                <a:effectLst/>
              </a:rPr>
              <a:t>those</a:t>
            </a:r>
            <a:r>
              <a:rPr lang="it-IT" sz="2600" dirty="0">
                <a:effectLst/>
              </a:rPr>
              <a:t> </a:t>
            </a:r>
            <a:r>
              <a:rPr lang="it-IT" sz="2600" dirty="0" err="1">
                <a:effectLst/>
              </a:rPr>
              <a:t>crossing</a:t>
            </a:r>
            <a:r>
              <a:rPr lang="it-IT" sz="2600" dirty="0">
                <a:effectLst/>
              </a:rPr>
              <a:t> the </a:t>
            </a:r>
            <a:r>
              <a:rPr lang="it-IT" sz="2600" dirty="0" err="1">
                <a:effectLst/>
              </a:rPr>
              <a:t>border</a:t>
            </a:r>
            <a:r>
              <a:rPr lang="it-IT" sz="2600" dirty="0">
                <a:effectLst/>
              </a:rPr>
              <a:t>. </a:t>
            </a:r>
            <a:r>
              <a:rPr lang="it-IT" sz="2600" dirty="0" err="1">
                <a:effectLst/>
              </a:rPr>
              <a:t>It</a:t>
            </a:r>
            <a:r>
              <a:rPr lang="it-IT" sz="2600" dirty="0">
                <a:effectLst/>
              </a:rPr>
              <a:t> </a:t>
            </a:r>
            <a:r>
              <a:rPr lang="it-IT" sz="2600" dirty="0" err="1">
                <a:effectLst/>
              </a:rPr>
              <a:t>was</a:t>
            </a:r>
            <a:r>
              <a:rPr lang="it-IT" sz="2600" dirty="0">
                <a:effectLst/>
              </a:rPr>
              <a:t> </a:t>
            </a:r>
            <a:r>
              <a:rPr lang="it-IT" sz="2600" dirty="0" err="1">
                <a:effectLst/>
              </a:rPr>
              <a:t>released</a:t>
            </a:r>
            <a:r>
              <a:rPr lang="it-IT" sz="2600" dirty="0">
                <a:effectLst/>
              </a:rPr>
              <a:t> </a:t>
            </a:r>
            <a:r>
              <a:rPr lang="it-IT" sz="2600" dirty="0" err="1">
                <a:effectLst/>
              </a:rPr>
              <a:t>as</a:t>
            </a:r>
            <a:r>
              <a:rPr lang="it-IT" sz="2600" dirty="0">
                <a:effectLst/>
              </a:rPr>
              <a:t> an open-source </a:t>
            </a:r>
            <a:r>
              <a:rPr lang="it-IT" sz="2600" dirty="0" err="1">
                <a:effectLst/>
              </a:rPr>
              <a:t>tool</a:t>
            </a:r>
            <a:r>
              <a:rPr lang="it-IT" sz="2600" dirty="0">
                <a:effectLst/>
              </a:rPr>
              <a:t> for </a:t>
            </a:r>
            <a:r>
              <a:rPr lang="it-IT" sz="2600" dirty="0" err="1">
                <a:effectLst/>
              </a:rPr>
              <a:t>potential</a:t>
            </a:r>
            <a:r>
              <a:rPr lang="it-IT" sz="2600" dirty="0">
                <a:effectLst/>
              </a:rPr>
              <a:t> </a:t>
            </a:r>
            <a:r>
              <a:rPr lang="it-IT" sz="2600" dirty="0" err="1">
                <a:effectLst/>
              </a:rPr>
              <a:t>deployment</a:t>
            </a:r>
            <a:r>
              <a:rPr lang="it-IT" sz="2600" dirty="0">
                <a:effectLst/>
              </a:rPr>
              <a:t> </a:t>
            </a:r>
            <a:r>
              <a:rPr lang="it-IT" sz="2600" dirty="0" err="1">
                <a:effectLst/>
              </a:rPr>
              <a:t>at</a:t>
            </a:r>
            <a:r>
              <a:rPr lang="it-IT" sz="2600" dirty="0">
                <a:effectLst/>
              </a:rPr>
              <a:t> </a:t>
            </a:r>
            <a:r>
              <a:rPr lang="it-IT" sz="2600" dirty="0" err="1">
                <a:effectLst/>
              </a:rPr>
              <a:t>other</a:t>
            </a:r>
            <a:r>
              <a:rPr lang="it-IT" sz="2600" dirty="0">
                <a:effectLst/>
              </a:rPr>
              <a:t> </a:t>
            </a:r>
            <a:r>
              <a:rPr lang="it-IT" sz="2600" dirty="0" err="1">
                <a:effectLst/>
              </a:rPr>
              <a:t>border</a:t>
            </a:r>
            <a:r>
              <a:rPr lang="it-IT" sz="2600" dirty="0">
                <a:effectLst/>
              </a:rPr>
              <a:t> </a:t>
            </a:r>
            <a:r>
              <a:rPr lang="it-IT" sz="2600" dirty="0" err="1">
                <a:effectLst/>
              </a:rPr>
              <a:t>crossings</a:t>
            </a:r>
            <a:r>
              <a:rPr lang="it-IT" sz="2600" dirty="0">
                <a:effectLst/>
              </a:rPr>
              <a:t>.</a:t>
            </a:r>
          </a:p>
        </p:txBody>
      </p:sp>
      <p:cxnSp>
        <p:nvCxnSpPr>
          <p:cNvPr id="5" name="Connettore 2 4">
            <a:extLst>
              <a:ext uri="{FF2B5EF4-FFF2-40B4-BE49-F238E27FC236}">
                <a16:creationId xmlns:a16="http://schemas.microsoft.com/office/drawing/2014/main" id="{4C33B61A-6815-8146-A27C-F31F2D3BE7BB}"/>
              </a:ext>
            </a:extLst>
          </p:cNvPr>
          <p:cNvCxnSpPr>
            <a:cxnSpLocks/>
          </p:cNvCxnSpPr>
          <p:nvPr/>
        </p:nvCxnSpPr>
        <p:spPr>
          <a:xfrm>
            <a:off x="1277471" y="1425388"/>
            <a:ext cx="6979023" cy="0"/>
          </a:xfrm>
          <a:prstGeom prst="straightConnector1">
            <a:avLst/>
          </a:prstGeom>
          <a:ln w="31750" cmpd="dbl">
            <a:solidFill>
              <a:srgbClr val="76D6FF"/>
            </a:solidFill>
            <a:headEnd type="none" w="med" len="med"/>
            <a:tailEnd type="oval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745619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2CB0F6F-F65A-B14C-BE2E-456E34736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0"/>
            <a:ext cx="9905998" cy="1905000"/>
          </a:xfrm>
        </p:spPr>
        <p:txBody>
          <a:bodyPr/>
          <a:lstStyle/>
          <a:p>
            <a:pPr algn="justLow">
              <a:spcBef>
                <a:spcPts val="600"/>
              </a:spcBef>
            </a:pPr>
            <a:r>
              <a:rPr lang="it-IT" dirty="0">
                <a:effectLst/>
                <a:hlinkClick r:id="rId2"/>
              </a:rPr>
              <a:t>The </a:t>
            </a:r>
            <a:r>
              <a:rPr lang="it-IT" dirty="0" err="1">
                <a:effectLst/>
                <a:hlinkClick r:id="rId2"/>
              </a:rPr>
              <a:t>Transborder</a:t>
            </a:r>
            <a:r>
              <a:rPr lang="it-IT" dirty="0">
                <a:effectLst/>
                <a:hlinkClick r:id="rId2"/>
              </a:rPr>
              <a:t> </a:t>
            </a:r>
            <a:r>
              <a:rPr lang="it-IT" dirty="0" err="1">
                <a:effectLst/>
                <a:hlinkClick r:id="rId2"/>
              </a:rPr>
              <a:t>Immigrant</a:t>
            </a:r>
            <a:r>
              <a:rPr lang="it-IT" dirty="0">
                <a:effectLst/>
                <a:hlinkClick r:id="rId2"/>
              </a:rPr>
              <a:t> </a:t>
            </a:r>
            <a:r>
              <a:rPr lang="it-IT" dirty="0" err="1">
                <a:effectLst/>
                <a:hlinkClick r:id="rId2"/>
              </a:rPr>
              <a:t>Tool</a:t>
            </a:r>
            <a:endParaRPr lang="it-IT" dirty="0">
              <a:solidFill>
                <a:srgbClr val="0096FF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205A28D-C646-D642-8E99-74360BE3E0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425388"/>
            <a:ext cx="9905998" cy="5432612"/>
          </a:xfrm>
        </p:spPr>
        <p:txBody>
          <a:bodyPr>
            <a:normAutofit/>
          </a:bodyPr>
          <a:lstStyle/>
          <a:p>
            <a:pPr marL="0" indent="0" algn="just">
              <a:spcAft>
                <a:spcPts val="1200"/>
              </a:spcAft>
              <a:buNone/>
            </a:pPr>
            <a:r>
              <a:rPr lang="it-IT" sz="2400" dirty="0">
                <a:effectLst/>
              </a:rPr>
              <a:t>The </a:t>
            </a:r>
            <a:r>
              <a:rPr lang="it-IT" sz="2400" dirty="0" err="1">
                <a:effectLst/>
              </a:rPr>
              <a:t>creators</a:t>
            </a:r>
            <a:r>
              <a:rPr lang="it-IT" sz="2400" dirty="0">
                <a:effectLst/>
              </a:rPr>
              <a:t> of </a:t>
            </a:r>
            <a:r>
              <a:rPr lang="it-IT" sz="2400" i="1" dirty="0">
                <a:effectLst/>
              </a:rPr>
              <a:t>The </a:t>
            </a:r>
            <a:r>
              <a:rPr lang="it-IT" sz="2400" i="1" dirty="0" err="1">
                <a:effectLst/>
              </a:rPr>
              <a:t>Transborder</a:t>
            </a:r>
            <a:r>
              <a:rPr lang="it-IT" sz="2400" i="1" dirty="0">
                <a:effectLst/>
              </a:rPr>
              <a:t> </a:t>
            </a:r>
            <a:r>
              <a:rPr lang="it-IT" sz="2400" i="1" dirty="0" err="1">
                <a:effectLst/>
              </a:rPr>
              <a:t>Immigrant</a:t>
            </a:r>
            <a:r>
              <a:rPr lang="it-IT" sz="2400" i="1" dirty="0">
                <a:effectLst/>
              </a:rPr>
              <a:t> </a:t>
            </a:r>
            <a:r>
              <a:rPr lang="it-IT" sz="2400" i="1" dirty="0" err="1">
                <a:effectLst/>
              </a:rPr>
              <a:t>Tool</a:t>
            </a:r>
            <a:r>
              <a:rPr lang="it-IT" sz="2400" dirty="0">
                <a:effectLst/>
              </a:rPr>
              <a:t> </a:t>
            </a:r>
            <a:r>
              <a:rPr lang="it-IT" sz="2400" dirty="0" err="1">
                <a:effectLst/>
              </a:rPr>
              <a:t>considered</a:t>
            </a:r>
            <a:r>
              <a:rPr lang="it-IT" sz="2400" dirty="0">
                <a:effectLst/>
              </a:rPr>
              <a:t> </a:t>
            </a:r>
            <a:r>
              <a:rPr lang="it-IT" sz="2400" dirty="0" err="1">
                <a:effectLst/>
              </a:rPr>
              <a:t>it</a:t>
            </a:r>
            <a:r>
              <a:rPr lang="it-IT" sz="2400" dirty="0">
                <a:effectLst/>
              </a:rPr>
              <a:t> to be a performance </a:t>
            </a:r>
            <a:r>
              <a:rPr lang="it-IT" sz="2400" dirty="0" err="1">
                <a:effectLst/>
              </a:rPr>
              <a:t>intervention</a:t>
            </a:r>
            <a:r>
              <a:rPr lang="it-IT" sz="2400" dirty="0">
                <a:effectLst/>
              </a:rPr>
              <a:t> </a:t>
            </a:r>
            <a:r>
              <a:rPr lang="it-IT" sz="2400" dirty="0" err="1">
                <a:effectLst/>
              </a:rPr>
              <a:t>that</a:t>
            </a:r>
            <a:r>
              <a:rPr lang="it-IT" sz="2400" dirty="0">
                <a:effectLst/>
              </a:rPr>
              <a:t> </a:t>
            </a:r>
            <a:r>
              <a:rPr lang="it-IT" sz="2400" dirty="0" err="1">
                <a:effectLst/>
              </a:rPr>
              <a:t>included</a:t>
            </a:r>
            <a:r>
              <a:rPr lang="it-IT" sz="2400" dirty="0">
                <a:effectLst/>
              </a:rPr>
              <a:t> the </a:t>
            </a:r>
            <a:r>
              <a:rPr lang="it-IT" sz="2400" dirty="0" err="1">
                <a:effectLst/>
              </a:rPr>
              <a:t>app</a:t>
            </a:r>
            <a:r>
              <a:rPr lang="it-IT" sz="2400" dirty="0">
                <a:effectLst/>
              </a:rPr>
              <a:t> </a:t>
            </a:r>
            <a:r>
              <a:rPr lang="it-IT" sz="2400" dirty="0" err="1">
                <a:effectLst/>
              </a:rPr>
              <a:t>itself</a:t>
            </a:r>
            <a:r>
              <a:rPr lang="it-IT" sz="2400" dirty="0">
                <a:effectLst/>
              </a:rPr>
              <a:t>, </a:t>
            </a:r>
            <a:r>
              <a:rPr lang="it-IT" sz="2400" dirty="0" err="1">
                <a:effectLst/>
              </a:rPr>
              <a:t>its</a:t>
            </a:r>
            <a:r>
              <a:rPr lang="it-IT" sz="2400" dirty="0">
                <a:effectLst/>
              </a:rPr>
              <a:t> API, public </a:t>
            </a:r>
            <a:r>
              <a:rPr lang="it-IT" sz="2400" dirty="0" err="1">
                <a:effectLst/>
              </a:rPr>
              <a:t>reactions</a:t>
            </a:r>
            <a:r>
              <a:rPr lang="it-IT" sz="2400" dirty="0">
                <a:effectLst/>
              </a:rPr>
              <a:t>, and a </a:t>
            </a:r>
            <a:r>
              <a:rPr lang="it-IT" sz="2400" dirty="0" err="1">
                <a:effectLst/>
              </a:rPr>
              <a:t>government</a:t>
            </a:r>
            <a:r>
              <a:rPr lang="it-IT" sz="2400" dirty="0">
                <a:effectLst/>
              </a:rPr>
              <a:t> </a:t>
            </a:r>
            <a:r>
              <a:rPr lang="it-IT" sz="2400" dirty="0" err="1">
                <a:effectLst/>
              </a:rPr>
              <a:t>investigation</a:t>
            </a:r>
            <a:r>
              <a:rPr lang="it-IT" sz="2400" dirty="0">
                <a:effectLst/>
              </a:rPr>
              <a:t>. </a:t>
            </a:r>
          </a:p>
          <a:p>
            <a:pPr marL="0" indent="0" algn="just">
              <a:spcAft>
                <a:spcPts val="1200"/>
              </a:spcAft>
              <a:buNone/>
            </a:pPr>
            <a:r>
              <a:rPr lang="it-IT" sz="2400" dirty="0">
                <a:effectLst/>
              </a:rPr>
              <a:t>By the time </a:t>
            </a:r>
            <a:r>
              <a:rPr lang="it-IT" sz="2400" i="1" dirty="0">
                <a:effectLst/>
              </a:rPr>
              <a:t>TBT</a:t>
            </a:r>
            <a:r>
              <a:rPr lang="it-IT" sz="2400" dirty="0">
                <a:effectLst/>
              </a:rPr>
              <a:t> </a:t>
            </a:r>
            <a:r>
              <a:rPr lang="it-IT" sz="2400" dirty="0" err="1">
                <a:effectLst/>
              </a:rPr>
              <a:t>was</a:t>
            </a:r>
            <a:r>
              <a:rPr lang="it-IT" sz="2400" dirty="0">
                <a:effectLst/>
              </a:rPr>
              <a:t> ready for </a:t>
            </a:r>
            <a:r>
              <a:rPr lang="it-IT" sz="2400" dirty="0" err="1">
                <a:effectLst/>
              </a:rPr>
              <a:t>distribution</a:t>
            </a:r>
            <a:r>
              <a:rPr lang="it-IT" sz="2400" dirty="0">
                <a:effectLst/>
              </a:rPr>
              <a:t> in 2011, the </a:t>
            </a:r>
            <a:r>
              <a:rPr lang="it-IT" sz="2400" dirty="0" err="1">
                <a:effectLst/>
              </a:rPr>
              <a:t>border</a:t>
            </a:r>
            <a:r>
              <a:rPr lang="it-IT" sz="2400" dirty="0">
                <a:effectLst/>
              </a:rPr>
              <a:t> </a:t>
            </a:r>
            <a:r>
              <a:rPr lang="it-IT" sz="2400" dirty="0" err="1">
                <a:effectLst/>
              </a:rPr>
              <a:t>crossing</a:t>
            </a:r>
            <a:r>
              <a:rPr lang="it-IT" sz="2400" dirty="0">
                <a:effectLst/>
              </a:rPr>
              <a:t> </a:t>
            </a:r>
            <a:r>
              <a:rPr lang="it-IT" sz="2400" dirty="0" err="1">
                <a:effectLst/>
              </a:rPr>
              <a:t>had</a:t>
            </a:r>
            <a:r>
              <a:rPr lang="it-IT" sz="2400" dirty="0">
                <a:effectLst/>
              </a:rPr>
              <a:t> </a:t>
            </a:r>
            <a:r>
              <a:rPr lang="it-IT" sz="2400" dirty="0" err="1">
                <a:effectLst/>
              </a:rPr>
              <a:t>become</a:t>
            </a:r>
            <a:r>
              <a:rPr lang="it-IT" sz="2400" dirty="0">
                <a:effectLst/>
              </a:rPr>
              <a:t> more </a:t>
            </a:r>
            <a:r>
              <a:rPr lang="it-IT" sz="2400" dirty="0" err="1">
                <a:effectLst/>
              </a:rPr>
              <a:t>dangerous</a:t>
            </a:r>
            <a:r>
              <a:rPr lang="it-IT" sz="2400" dirty="0">
                <a:effectLst/>
              </a:rPr>
              <a:t>, </a:t>
            </a:r>
            <a:r>
              <a:rPr lang="it-IT" sz="2400" dirty="0" err="1">
                <a:effectLst/>
              </a:rPr>
              <a:t>presenting</a:t>
            </a:r>
            <a:r>
              <a:rPr lang="it-IT" sz="2400" dirty="0">
                <a:effectLst/>
              </a:rPr>
              <a:t> the </a:t>
            </a:r>
            <a:r>
              <a:rPr lang="it-IT" sz="2400" dirty="0" err="1">
                <a:effectLst/>
              </a:rPr>
              <a:t>risk</a:t>
            </a:r>
            <a:r>
              <a:rPr lang="it-IT" sz="2400" dirty="0">
                <a:effectLst/>
              </a:rPr>
              <a:t> </a:t>
            </a:r>
            <a:r>
              <a:rPr lang="it-IT" sz="2400" dirty="0" err="1">
                <a:effectLst/>
              </a:rPr>
              <a:t>that</a:t>
            </a:r>
            <a:r>
              <a:rPr lang="it-IT" sz="2400" dirty="0">
                <a:effectLst/>
              </a:rPr>
              <a:t> </a:t>
            </a:r>
            <a:r>
              <a:rPr lang="it-IT" sz="2400" dirty="0" err="1">
                <a:effectLst/>
              </a:rPr>
              <a:t>carrying</a:t>
            </a:r>
            <a:r>
              <a:rPr lang="it-IT" sz="2400" dirty="0">
                <a:effectLst/>
              </a:rPr>
              <a:t> a </a:t>
            </a:r>
            <a:r>
              <a:rPr lang="it-IT" sz="2400" i="1" dirty="0">
                <a:effectLst/>
              </a:rPr>
              <a:t>TBT</a:t>
            </a:r>
            <a:r>
              <a:rPr lang="it-IT" sz="2400" dirty="0">
                <a:effectLst/>
              </a:rPr>
              <a:t> </a:t>
            </a:r>
            <a:r>
              <a:rPr lang="it-IT" sz="2400" dirty="0" err="1">
                <a:effectLst/>
              </a:rPr>
              <a:t>phone</a:t>
            </a:r>
            <a:r>
              <a:rPr lang="it-IT" sz="2400" dirty="0">
                <a:effectLst/>
              </a:rPr>
              <a:t> </a:t>
            </a:r>
            <a:r>
              <a:rPr lang="it-IT" sz="2400" dirty="0" err="1">
                <a:effectLst/>
              </a:rPr>
              <a:t>might</a:t>
            </a:r>
            <a:r>
              <a:rPr lang="it-IT" sz="2400" dirty="0">
                <a:effectLst/>
              </a:rPr>
              <a:t> put </a:t>
            </a:r>
            <a:r>
              <a:rPr lang="it-IT" sz="2400" dirty="0" err="1">
                <a:effectLst/>
              </a:rPr>
              <a:t>users</a:t>
            </a:r>
            <a:r>
              <a:rPr lang="it-IT" sz="2400" dirty="0">
                <a:effectLst/>
              </a:rPr>
              <a:t> in </a:t>
            </a:r>
            <a:r>
              <a:rPr lang="it-IT" sz="2400" dirty="0" err="1">
                <a:effectLst/>
              </a:rPr>
              <a:t>danger</a:t>
            </a:r>
            <a:r>
              <a:rPr lang="it-IT" sz="2400" dirty="0">
                <a:effectLst/>
              </a:rPr>
              <a:t>. </a:t>
            </a:r>
          </a:p>
          <a:p>
            <a:pPr marL="0" indent="0" algn="just">
              <a:spcAft>
                <a:spcPts val="1200"/>
              </a:spcAft>
              <a:buNone/>
            </a:pPr>
            <a:r>
              <a:rPr lang="it-IT" sz="2400" dirty="0" err="1">
                <a:effectLst/>
              </a:rPr>
              <a:t>While</a:t>
            </a:r>
            <a:r>
              <a:rPr lang="it-IT" sz="2400" dirty="0">
                <a:effectLst/>
              </a:rPr>
              <a:t> the </a:t>
            </a:r>
            <a:r>
              <a:rPr lang="it-IT" sz="2400" dirty="0" err="1">
                <a:effectLst/>
              </a:rPr>
              <a:t>project</a:t>
            </a:r>
            <a:r>
              <a:rPr lang="it-IT" sz="2400" dirty="0">
                <a:effectLst/>
              </a:rPr>
              <a:t> </a:t>
            </a:r>
            <a:r>
              <a:rPr lang="it-IT" sz="2400" dirty="0" err="1">
                <a:effectLst/>
              </a:rPr>
              <a:t>was</a:t>
            </a:r>
            <a:r>
              <a:rPr lang="it-IT" sz="2400" dirty="0">
                <a:effectLst/>
              </a:rPr>
              <a:t> </a:t>
            </a:r>
            <a:r>
              <a:rPr lang="it-IT" sz="2400" dirty="0" err="1">
                <a:effectLst/>
              </a:rPr>
              <a:t>never</a:t>
            </a:r>
            <a:r>
              <a:rPr lang="it-IT" sz="2400" dirty="0">
                <a:effectLst/>
              </a:rPr>
              <a:t> </a:t>
            </a:r>
            <a:r>
              <a:rPr lang="it-IT" sz="2400" dirty="0" err="1">
                <a:effectLst/>
              </a:rPr>
              <a:t>distributed</a:t>
            </a:r>
            <a:r>
              <a:rPr lang="it-IT" sz="2400" dirty="0">
                <a:effectLst/>
              </a:rPr>
              <a:t> to </a:t>
            </a:r>
            <a:r>
              <a:rPr lang="it-IT" sz="2400" dirty="0" err="1">
                <a:effectLst/>
              </a:rPr>
              <a:t>its</a:t>
            </a:r>
            <a:r>
              <a:rPr lang="it-IT" sz="2400" dirty="0">
                <a:effectLst/>
              </a:rPr>
              <a:t> </a:t>
            </a:r>
            <a:r>
              <a:rPr lang="it-IT" sz="2400" dirty="0" err="1">
                <a:effectLst/>
              </a:rPr>
              <a:t>intended</a:t>
            </a:r>
            <a:r>
              <a:rPr lang="it-IT" sz="2400" dirty="0">
                <a:effectLst/>
              </a:rPr>
              <a:t> </a:t>
            </a:r>
            <a:r>
              <a:rPr lang="it-IT" sz="2400" dirty="0" err="1">
                <a:effectLst/>
              </a:rPr>
              <a:t>users</a:t>
            </a:r>
            <a:r>
              <a:rPr lang="it-IT" sz="2400" dirty="0">
                <a:effectLst/>
              </a:rPr>
              <a:t>, </a:t>
            </a:r>
            <a:r>
              <a:rPr lang="it-IT" sz="2400" dirty="0" err="1">
                <a:effectLst/>
              </a:rPr>
              <a:t>it</a:t>
            </a:r>
            <a:r>
              <a:rPr lang="it-IT" sz="2400" dirty="0">
                <a:effectLst/>
              </a:rPr>
              <a:t> </a:t>
            </a:r>
            <a:r>
              <a:rPr lang="it-IT" sz="2400" dirty="0" err="1">
                <a:effectLst/>
              </a:rPr>
              <a:t>still</a:t>
            </a:r>
            <a:r>
              <a:rPr lang="it-IT" sz="2400" dirty="0">
                <a:effectLst/>
              </a:rPr>
              <a:t> </a:t>
            </a:r>
            <a:r>
              <a:rPr lang="it-IT" sz="2400" dirty="0" err="1">
                <a:effectLst/>
              </a:rPr>
              <a:t>succeeded</a:t>
            </a:r>
            <a:r>
              <a:rPr lang="it-IT" sz="2400" dirty="0">
                <a:effectLst/>
              </a:rPr>
              <a:t> in </a:t>
            </a:r>
            <a:r>
              <a:rPr lang="it-IT" sz="2400" dirty="0" err="1">
                <a:effectLst/>
              </a:rPr>
              <a:t>confounding</a:t>
            </a:r>
            <a:r>
              <a:rPr lang="it-IT" sz="2400" dirty="0">
                <a:effectLst/>
              </a:rPr>
              <a:t> </a:t>
            </a:r>
            <a:r>
              <a:rPr lang="it-IT" sz="2400" dirty="0" err="1">
                <a:effectLst/>
              </a:rPr>
              <a:t>systems</a:t>
            </a:r>
            <a:r>
              <a:rPr lang="it-IT" sz="2400" dirty="0">
                <a:effectLst/>
              </a:rPr>
              <a:t> of </a:t>
            </a:r>
            <a:r>
              <a:rPr lang="it-IT" sz="2400" dirty="0" err="1">
                <a:effectLst/>
              </a:rPr>
              <a:t>political</a:t>
            </a:r>
            <a:r>
              <a:rPr lang="it-IT" sz="2400" dirty="0">
                <a:effectLst/>
              </a:rPr>
              <a:t> control, </a:t>
            </a:r>
            <a:r>
              <a:rPr lang="it-IT" sz="2400" dirty="0" err="1">
                <a:effectLst/>
              </a:rPr>
              <a:t>creating</a:t>
            </a:r>
            <a:r>
              <a:rPr lang="it-IT" sz="2400" dirty="0">
                <a:effectLst/>
              </a:rPr>
              <a:t> a call to </a:t>
            </a:r>
            <a:r>
              <a:rPr lang="it-IT" sz="2400" dirty="0" err="1">
                <a:effectLst/>
              </a:rPr>
              <a:t>action</a:t>
            </a:r>
            <a:r>
              <a:rPr lang="it-IT" sz="2400" dirty="0">
                <a:effectLst/>
              </a:rPr>
              <a:t> </a:t>
            </a:r>
            <a:r>
              <a:rPr lang="it-IT" sz="2400" dirty="0" err="1">
                <a:effectLst/>
              </a:rPr>
              <a:t>that</a:t>
            </a:r>
            <a:r>
              <a:rPr lang="it-IT" sz="2400" dirty="0">
                <a:effectLst/>
              </a:rPr>
              <a:t> </a:t>
            </a:r>
            <a:r>
              <a:rPr lang="it-IT" sz="2400" dirty="0" err="1">
                <a:effectLst/>
              </a:rPr>
              <a:t>resonated</a:t>
            </a:r>
            <a:r>
              <a:rPr lang="it-IT" sz="2400" dirty="0">
                <a:effectLst/>
              </a:rPr>
              <a:t> </a:t>
            </a:r>
            <a:r>
              <a:rPr lang="it-IT" sz="2400" dirty="0" err="1">
                <a:effectLst/>
              </a:rPr>
              <a:t>internationally</a:t>
            </a:r>
            <a:r>
              <a:rPr lang="it-IT" sz="2400" dirty="0">
                <a:effectLst/>
              </a:rPr>
              <a:t>, and </a:t>
            </a:r>
            <a:r>
              <a:rPr lang="it-IT" sz="2400" dirty="0" err="1">
                <a:effectLst/>
              </a:rPr>
              <a:t>using</a:t>
            </a:r>
            <a:r>
              <a:rPr lang="it-IT" sz="2400" dirty="0">
                <a:effectLst/>
              </a:rPr>
              <a:t> </a:t>
            </a:r>
            <a:r>
              <a:rPr lang="it-IT" sz="2400" dirty="0" err="1">
                <a:effectLst/>
              </a:rPr>
              <a:t>poetry</a:t>
            </a:r>
            <a:r>
              <a:rPr lang="it-IT" sz="2400" dirty="0">
                <a:effectLst/>
              </a:rPr>
              <a:t> to “dissolve” the US-Mexico </a:t>
            </a:r>
            <a:r>
              <a:rPr lang="it-IT" sz="2400" dirty="0" err="1">
                <a:effectLst/>
              </a:rPr>
              <a:t>border</a:t>
            </a:r>
            <a:r>
              <a:rPr lang="it-IT" sz="2400" dirty="0">
                <a:effectLst/>
              </a:rPr>
              <a:t>.</a:t>
            </a:r>
            <a:endParaRPr lang="it-IT" sz="2600" dirty="0">
              <a:effectLst/>
            </a:endParaRPr>
          </a:p>
        </p:txBody>
      </p:sp>
      <p:cxnSp>
        <p:nvCxnSpPr>
          <p:cNvPr id="5" name="Connettore 2 4">
            <a:extLst>
              <a:ext uri="{FF2B5EF4-FFF2-40B4-BE49-F238E27FC236}">
                <a16:creationId xmlns:a16="http://schemas.microsoft.com/office/drawing/2014/main" id="{4C33B61A-6815-8146-A27C-F31F2D3BE7BB}"/>
              </a:ext>
            </a:extLst>
          </p:cNvPr>
          <p:cNvCxnSpPr>
            <a:cxnSpLocks/>
          </p:cNvCxnSpPr>
          <p:nvPr/>
        </p:nvCxnSpPr>
        <p:spPr>
          <a:xfrm>
            <a:off x="1277471" y="1425388"/>
            <a:ext cx="6979023" cy="0"/>
          </a:xfrm>
          <a:prstGeom prst="straightConnector1">
            <a:avLst/>
          </a:prstGeom>
          <a:ln w="31750" cmpd="dbl">
            <a:solidFill>
              <a:srgbClr val="76D6FF"/>
            </a:solidFill>
            <a:headEnd type="none" w="med" len="med"/>
            <a:tailEnd type="oval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745619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2CB0F6F-F65A-B14C-BE2E-456E34736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0"/>
            <a:ext cx="9905998" cy="1905000"/>
          </a:xfrm>
        </p:spPr>
        <p:txBody>
          <a:bodyPr/>
          <a:lstStyle/>
          <a:p>
            <a:pPr algn="justLow">
              <a:spcBef>
                <a:spcPts val="600"/>
              </a:spcBef>
            </a:pPr>
            <a:r>
              <a:rPr lang="it-IT" dirty="0">
                <a:effectLst/>
                <a:hlinkClick r:id="rId2"/>
              </a:rPr>
              <a:t>Can </a:t>
            </a:r>
            <a:r>
              <a:rPr lang="it-IT" dirty="0" err="1">
                <a:effectLst/>
                <a:hlinkClick r:id="rId2"/>
              </a:rPr>
              <a:t>you</a:t>
            </a:r>
            <a:r>
              <a:rPr lang="it-IT" dirty="0">
                <a:effectLst/>
                <a:hlinkClick r:id="rId2"/>
              </a:rPr>
              <a:t> </a:t>
            </a:r>
            <a:r>
              <a:rPr lang="it-IT" dirty="0" err="1">
                <a:effectLst/>
                <a:hlinkClick r:id="rId2"/>
              </a:rPr>
              <a:t>see</a:t>
            </a:r>
            <a:r>
              <a:rPr lang="it-IT" dirty="0">
                <a:effectLst/>
                <a:hlinkClick r:id="rId2"/>
              </a:rPr>
              <a:t> me </a:t>
            </a:r>
            <a:r>
              <a:rPr lang="it-IT" dirty="0" err="1">
                <a:effectLst/>
                <a:hlinkClick r:id="rId2"/>
              </a:rPr>
              <a:t>now</a:t>
            </a:r>
            <a:r>
              <a:rPr lang="it-IT" dirty="0">
                <a:effectLst/>
                <a:hlinkClick r:id="rId2"/>
              </a:rPr>
              <a:t>? </a:t>
            </a:r>
            <a:endParaRPr lang="it-IT" dirty="0">
              <a:solidFill>
                <a:srgbClr val="76D6FF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205A28D-C646-D642-8E99-74360BE3E0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425388"/>
            <a:ext cx="9905998" cy="5432612"/>
          </a:xfrm>
        </p:spPr>
        <p:txBody>
          <a:bodyPr>
            <a:noAutofit/>
          </a:bodyPr>
          <a:lstStyle/>
          <a:p>
            <a:pPr marL="36000" algn="justLow">
              <a:spcBef>
                <a:spcPts val="600"/>
              </a:spcBef>
              <a:spcAft>
                <a:spcPts val="1200"/>
              </a:spcAft>
            </a:pPr>
            <a:r>
              <a:rPr lang="it-IT" sz="2300" b="1" dirty="0">
                <a:effectLst/>
              </a:rPr>
              <a:t>Narrative: location </a:t>
            </a:r>
            <a:r>
              <a:rPr lang="it-IT" sz="2300" b="1" dirty="0" err="1">
                <a:effectLst/>
              </a:rPr>
              <a:t>based</a:t>
            </a:r>
            <a:r>
              <a:rPr lang="it-IT" sz="2300" b="1" dirty="0">
                <a:effectLst/>
              </a:rPr>
              <a:t> game </a:t>
            </a:r>
            <a:r>
              <a:rPr lang="it-IT" sz="2300" b="1" dirty="0" err="1">
                <a:effectLst/>
              </a:rPr>
              <a:t>where</a:t>
            </a:r>
            <a:r>
              <a:rPr lang="it-IT" sz="2300" b="1" dirty="0">
                <a:effectLst/>
              </a:rPr>
              <a:t> </a:t>
            </a:r>
            <a:r>
              <a:rPr lang="it-IT" sz="2300" b="1" dirty="0" err="1">
                <a:effectLst/>
              </a:rPr>
              <a:t>you</a:t>
            </a:r>
            <a:r>
              <a:rPr lang="it-IT" sz="2300" b="1" dirty="0">
                <a:effectLst/>
              </a:rPr>
              <a:t> </a:t>
            </a:r>
            <a:r>
              <a:rPr lang="it-IT" sz="2300" b="1" dirty="0" err="1">
                <a:effectLst/>
              </a:rPr>
              <a:t>explore</a:t>
            </a:r>
            <a:r>
              <a:rPr lang="it-IT" sz="2300" b="1" dirty="0">
                <a:effectLst/>
              </a:rPr>
              <a:t> the </a:t>
            </a:r>
            <a:r>
              <a:rPr lang="it-IT" sz="2300" b="1" dirty="0" err="1">
                <a:effectLst/>
              </a:rPr>
              <a:t>virtual</a:t>
            </a:r>
            <a:r>
              <a:rPr lang="it-IT" sz="2300" b="1" dirty="0">
                <a:effectLst/>
              </a:rPr>
              <a:t> city, </a:t>
            </a:r>
            <a:r>
              <a:rPr lang="it-IT" sz="2300" b="1" dirty="0" err="1">
                <a:effectLst/>
              </a:rPr>
              <a:t>all</a:t>
            </a:r>
            <a:r>
              <a:rPr lang="it-IT" sz="2300" b="1" dirty="0">
                <a:effectLst/>
              </a:rPr>
              <a:t> the </a:t>
            </a:r>
            <a:r>
              <a:rPr lang="it-IT" sz="2300" b="1" dirty="0" err="1">
                <a:effectLst/>
              </a:rPr>
              <a:t>while</a:t>
            </a:r>
            <a:r>
              <a:rPr lang="it-IT" sz="2300" b="1" dirty="0">
                <a:effectLst/>
              </a:rPr>
              <a:t> </a:t>
            </a:r>
            <a:r>
              <a:rPr lang="it-IT" sz="2300" b="1" dirty="0" err="1">
                <a:effectLst/>
              </a:rPr>
              <a:t>trying</a:t>
            </a:r>
            <a:r>
              <a:rPr lang="it-IT" sz="2300" b="1" dirty="0">
                <a:effectLst/>
              </a:rPr>
              <a:t> to </a:t>
            </a:r>
            <a:r>
              <a:rPr lang="it-IT" sz="2300" b="1" dirty="0" err="1">
                <a:effectLst/>
              </a:rPr>
              <a:t>avoid</a:t>
            </a:r>
            <a:r>
              <a:rPr lang="it-IT" sz="2300" b="1" dirty="0">
                <a:effectLst/>
              </a:rPr>
              <a:t> the </a:t>
            </a:r>
            <a:r>
              <a:rPr lang="it-IT" sz="2300" b="1" dirty="0" err="1">
                <a:effectLst/>
              </a:rPr>
              <a:t>runners</a:t>
            </a:r>
            <a:r>
              <a:rPr lang="it-IT" sz="2300" b="1" dirty="0">
                <a:effectLst/>
              </a:rPr>
              <a:t> in the </a:t>
            </a:r>
            <a:r>
              <a:rPr lang="it-IT" sz="2300" b="1" dirty="0" err="1">
                <a:effectLst/>
              </a:rPr>
              <a:t>real</a:t>
            </a:r>
            <a:r>
              <a:rPr lang="it-IT" sz="2300" b="1" dirty="0">
                <a:effectLst/>
              </a:rPr>
              <a:t> city</a:t>
            </a:r>
          </a:p>
          <a:p>
            <a:pPr marL="36000" algn="justLow">
              <a:spcBef>
                <a:spcPts val="600"/>
              </a:spcBef>
              <a:spcAft>
                <a:spcPts val="1200"/>
              </a:spcAft>
            </a:pPr>
            <a:r>
              <a:rPr lang="it-IT" sz="2300" b="1" dirty="0" err="1">
                <a:effectLst/>
              </a:rPr>
              <a:t>Modes</a:t>
            </a:r>
            <a:r>
              <a:rPr lang="it-IT" sz="2300" b="1" dirty="0">
                <a:effectLst/>
              </a:rPr>
              <a:t>: text, images, audio, video, AR, 3D </a:t>
            </a:r>
            <a:r>
              <a:rPr lang="it-IT" sz="2300" b="1" dirty="0" err="1">
                <a:effectLst/>
              </a:rPr>
              <a:t>animations</a:t>
            </a:r>
            <a:r>
              <a:rPr lang="it-IT" sz="2300" b="1" dirty="0">
                <a:effectLst/>
              </a:rPr>
              <a:t>, </a:t>
            </a:r>
            <a:r>
              <a:rPr lang="it-IT" sz="2300" b="1" dirty="0" err="1">
                <a:effectLst/>
              </a:rPr>
              <a:t>cartography</a:t>
            </a:r>
            <a:r>
              <a:rPr lang="it-IT" sz="2300" b="1" dirty="0">
                <a:effectLst/>
              </a:rPr>
              <a:t>, Wi-Fi, GPS</a:t>
            </a:r>
          </a:p>
          <a:p>
            <a:pPr marL="36000" indent="0" algn="justLow">
              <a:spcBef>
                <a:spcPts val="600"/>
              </a:spcBef>
              <a:spcAft>
                <a:spcPts val="1200"/>
              </a:spcAft>
              <a:buNone/>
            </a:pPr>
            <a:r>
              <a:rPr lang="it-IT" sz="2300" dirty="0" err="1">
                <a:effectLst/>
              </a:rPr>
              <a:t>Is</a:t>
            </a:r>
            <a:r>
              <a:rPr lang="it-IT" sz="2300" dirty="0">
                <a:effectLst/>
              </a:rPr>
              <a:t> an </a:t>
            </a:r>
            <a:r>
              <a:rPr lang="it-IT" sz="2300" dirty="0" err="1">
                <a:effectLst/>
              </a:rPr>
              <a:t>urban</a:t>
            </a:r>
            <a:r>
              <a:rPr lang="it-IT" sz="2300" dirty="0">
                <a:effectLst/>
              </a:rPr>
              <a:t> </a:t>
            </a:r>
            <a:r>
              <a:rPr lang="it-IT" sz="2300" dirty="0" err="1">
                <a:effectLst/>
              </a:rPr>
              <a:t>chase</a:t>
            </a:r>
            <a:r>
              <a:rPr lang="it-IT" sz="2300" dirty="0">
                <a:effectLst/>
              </a:rPr>
              <a:t> game </a:t>
            </a:r>
            <a:r>
              <a:rPr lang="it-IT" sz="2300" dirty="0" err="1">
                <a:effectLst/>
              </a:rPr>
              <a:t>developed</a:t>
            </a:r>
            <a:r>
              <a:rPr lang="it-IT" sz="2300" dirty="0">
                <a:effectLst/>
              </a:rPr>
              <a:t> by </a:t>
            </a:r>
            <a:r>
              <a:rPr lang="it-IT" sz="2300" b="1" dirty="0">
                <a:effectLst/>
                <a:hlinkClick r:id="rId3" tooltip="Blast Theory"/>
              </a:rPr>
              <a:t>Blast Theory</a:t>
            </a:r>
            <a:r>
              <a:rPr lang="it-IT" sz="2300" b="1" dirty="0">
                <a:effectLst/>
              </a:rPr>
              <a:t> </a:t>
            </a:r>
            <a:r>
              <a:rPr lang="it-IT" sz="2300" dirty="0">
                <a:solidFill>
                  <a:schemeClr val="tx1"/>
                </a:solidFill>
                <a:effectLst/>
              </a:rPr>
              <a:t>and </a:t>
            </a:r>
            <a:r>
              <a:rPr lang="it-IT" sz="2300" b="1" u="sng" dirty="0">
                <a:solidFill>
                  <a:srgbClr val="76D6FF"/>
                </a:solidFill>
                <a:effectLst/>
              </a:rPr>
              <a:t>The Mixed Reality Lab</a:t>
            </a:r>
            <a:r>
              <a:rPr lang="it-IT" sz="2300" dirty="0">
                <a:effectLst/>
              </a:rPr>
              <a:t>, </a:t>
            </a:r>
            <a:r>
              <a:rPr lang="it-IT" sz="2300" dirty="0" err="1">
                <a:effectLst/>
              </a:rPr>
              <a:t>where</a:t>
            </a:r>
            <a:r>
              <a:rPr lang="it-IT" sz="2300" dirty="0">
                <a:effectLst/>
              </a:rPr>
              <a:t> performers on the </a:t>
            </a:r>
            <a:r>
              <a:rPr lang="it-IT" sz="2300" dirty="0" err="1">
                <a:effectLst/>
              </a:rPr>
              <a:t>streets</a:t>
            </a:r>
            <a:r>
              <a:rPr lang="it-IT" sz="2300" dirty="0">
                <a:effectLst/>
              </a:rPr>
              <a:t> of a city use </a:t>
            </a:r>
            <a:r>
              <a:rPr lang="it-IT" sz="2300" dirty="0" err="1">
                <a:effectLst/>
              </a:rPr>
              <a:t>handheld</a:t>
            </a:r>
            <a:r>
              <a:rPr lang="it-IT" sz="2300" dirty="0">
                <a:effectLst/>
              </a:rPr>
              <a:t> </a:t>
            </a:r>
            <a:r>
              <a:rPr lang="it-IT" sz="2300" dirty="0" err="1">
                <a:effectLst/>
              </a:rPr>
              <a:t>computers</a:t>
            </a:r>
            <a:r>
              <a:rPr lang="it-IT" sz="2300" dirty="0">
                <a:effectLst/>
              </a:rPr>
              <a:t>, GPS and walkie </a:t>
            </a:r>
            <a:r>
              <a:rPr lang="it-IT" sz="2300" dirty="0" err="1">
                <a:effectLst/>
              </a:rPr>
              <a:t>talkies</a:t>
            </a:r>
            <a:r>
              <a:rPr lang="it-IT" sz="2300" dirty="0">
                <a:effectLst/>
              </a:rPr>
              <a:t> to </a:t>
            </a:r>
            <a:r>
              <a:rPr lang="it-IT" sz="2300" dirty="0" err="1">
                <a:effectLst/>
              </a:rPr>
              <a:t>chase</a:t>
            </a:r>
            <a:r>
              <a:rPr lang="it-IT" sz="2300" dirty="0">
                <a:effectLst/>
              </a:rPr>
              <a:t> online </a:t>
            </a:r>
            <a:r>
              <a:rPr lang="it-IT" sz="2300" dirty="0" err="1">
                <a:effectLst/>
              </a:rPr>
              <a:t>players</a:t>
            </a:r>
            <a:r>
              <a:rPr lang="it-IT" sz="2300" dirty="0">
                <a:effectLst/>
              </a:rPr>
              <a:t> </a:t>
            </a:r>
            <a:r>
              <a:rPr lang="it-IT" sz="2300" dirty="0" err="1">
                <a:effectLst/>
              </a:rPr>
              <a:t>who</a:t>
            </a:r>
            <a:r>
              <a:rPr lang="it-IT" sz="2300" dirty="0">
                <a:effectLst/>
              </a:rPr>
              <a:t> </a:t>
            </a:r>
            <a:r>
              <a:rPr lang="it-IT" sz="2300" dirty="0" err="1">
                <a:effectLst/>
              </a:rPr>
              <a:t>move</a:t>
            </a:r>
            <a:r>
              <a:rPr lang="it-IT" sz="2300" dirty="0">
                <a:effectLst/>
              </a:rPr>
              <a:t> </a:t>
            </a:r>
            <a:r>
              <a:rPr lang="it-IT" sz="2300" dirty="0" err="1">
                <a:effectLst/>
              </a:rPr>
              <a:t>their</a:t>
            </a:r>
            <a:r>
              <a:rPr lang="it-IT" sz="2300" dirty="0">
                <a:effectLst/>
              </a:rPr>
              <a:t> </a:t>
            </a:r>
            <a:r>
              <a:rPr lang="it-IT" sz="2300" dirty="0" err="1">
                <a:effectLst/>
              </a:rPr>
              <a:t>avatars</a:t>
            </a:r>
            <a:r>
              <a:rPr lang="it-IT" sz="2300" dirty="0">
                <a:effectLst/>
              </a:rPr>
              <a:t> </a:t>
            </a:r>
            <a:r>
              <a:rPr lang="it-IT" sz="2300" dirty="0" err="1">
                <a:effectLst/>
              </a:rPr>
              <a:t>through</a:t>
            </a:r>
            <a:r>
              <a:rPr lang="it-IT" sz="2300" dirty="0">
                <a:effectLst/>
              </a:rPr>
              <a:t> a </a:t>
            </a:r>
            <a:r>
              <a:rPr lang="it-IT" sz="2300" dirty="0" err="1">
                <a:effectLst/>
              </a:rPr>
              <a:t>virtual</a:t>
            </a:r>
            <a:r>
              <a:rPr lang="it-IT" sz="2300" dirty="0">
                <a:effectLst/>
              </a:rPr>
              <a:t> model of the </a:t>
            </a:r>
            <a:r>
              <a:rPr lang="it-IT" sz="2300" dirty="0" err="1">
                <a:effectLst/>
              </a:rPr>
              <a:t>same</a:t>
            </a:r>
            <a:r>
              <a:rPr lang="it-IT" sz="2300" dirty="0">
                <a:effectLst/>
              </a:rPr>
              <a:t> </a:t>
            </a:r>
            <a:r>
              <a:rPr lang="it-IT" sz="2300" dirty="0" err="1">
                <a:effectLst/>
              </a:rPr>
              <a:t>town</a:t>
            </a:r>
            <a:r>
              <a:rPr lang="it-IT" sz="2300" dirty="0">
                <a:effectLst/>
              </a:rPr>
              <a:t>. </a:t>
            </a:r>
          </a:p>
          <a:p>
            <a:pPr marL="36000" indent="0" algn="justLow">
              <a:spcBef>
                <a:spcPts val="600"/>
              </a:spcBef>
              <a:spcAft>
                <a:spcPts val="1200"/>
              </a:spcAft>
              <a:buNone/>
            </a:pPr>
            <a:r>
              <a:rPr lang="it-IT" sz="2300" dirty="0">
                <a:effectLst/>
              </a:rPr>
              <a:t>The </a:t>
            </a:r>
            <a:r>
              <a:rPr lang="it-IT" sz="2300" dirty="0" err="1">
                <a:effectLst/>
              </a:rPr>
              <a:t>physical</a:t>
            </a:r>
            <a:r>
              <a:rPr lang="it-IT" sz="2300" dirty="0">
                <a:effectLst/>
              </a:rPr>
              <a:t> city </a:t>
            </a:r>
            <a:r>
              <a:rPr lang="it-IT" sz="2300" dirty="0" err="1">
                <a:effectLst/>
              </a:rPr>
              <a:t>is</a:t>
            </a:r>
            <a:r>
              <a:rPr lang="it-IT" sz="2300" dirty="0">
                <a:effectLst/>
              </a:rPr>
              <a:t> </a:t>
            </a:r>
            <a:r>
              <a:rPr lang="it-IT" sz="2300" dirty="0" err="1">
                <a:effectLst/>
              </a:rPr>
              <a:t>overlaid</a:t>
            </a:r>
            <a:r>
              <a:rPr lang="it-IT" sz="2300" dirty="0">
                <a:effectLst/>
              </a:rPr>
              <a:t> with a </a:t>
            </a:r>
            <a:r>
              <a:rPr lang="it-IT" sz="2300" dirty="0" err="1">
                <a:effectLst/>
              </a:rPr>
              <a:t>virtual</a:t>
            </a:r>
            <a:r>
              <a:rPr lang="it-IT" sz="2300" dirty="0">
                <a:effectLst/>
              </a:rPr>
              <a:t> city to </a:t>
            </a:r>
            <a:r>
              <a:rPr lang="it-IT" sz="2300" dirty="0" err="1">
                <a:effectLst/>
              </a:rPr>
              <a:t>explore</a:t>
            </a:r>
            <a:r>
              <a:rPr lang="it-IT" sz="2300" dirty="0">
                <a:effectLst/>
              </a:rPr>
              <a:t> </a:t>
            </a:r>
            <a:r>
              <a:rPr lang="it-IT" sz="2300" dirty="0" err="1">
                <a:effectLst/>
              </a:rPr>
              <a:t>ideas</a:t>
            </a:r>
            <a:r>
              <a:rPr lang="it-IT" sz="2300" dirty="0">
                <a:effectLst/>
              </a:rPr>
              <a:t> of </a:t>
            </a:r>
            <a:r>
              <a:rPr lang="it-IT" sz="2300" dirty="0" err="1">
                <a:effectLst/>
              </a:rPr>
              <a:t>absence</a:t>
            </a:r>
            <a:r>
              <a:rPr lang="it-IT" sz="2300" dirty="0">
                <a:effectLst/>
              </a:rPr>
              <a:t> and </a:t>
            </a:r>
            <a:r>
              <a:rPr lang="it-IT" sz="2300" dirty="0" err="1">
                <a:effectLst/>
              </a:rPr>
              <a:t>presence</a:t>
            </a:r>
            <a:r>
              <a:rPr lang="it-IT" sz="2300" dirty="0">
                <a:effectLst/>
              </a:rPr>
              <a:t>. By </a:t>
            </a:r>
            <a:r>
              <a:rPr lang="it-IT" sz="2300" dirty="0" err="1">
                <a:effectLst/>
              </a:rPr>
              <a:t>sharing</a:t>
            </a:r>
            <a:r>
              <a:rPr lang="it-IT" sz="2300" dirty="0">
                <a:effectLst/>
              </a:rPr>
              <a:t> the </a:t>
            </a:r>
            <a:r>
              <a:rPr lang="it-IT" sz="2300" dirty="0" err="1">
                <a:effectLst/>
              </a:rPr>
              <a:t>same</a:t>
            </a:r>
            <a:r>
              <a:rPr lang="it-IT" sz="2300" dirty="0">
                <a:effectLst/>
              </a:rPr>
              <a:t> ‘</a:t>
            </a:r>
            <a:r>
              <a:rPr lang="it-IT" sz="2300" dirty="0" err="1">
                <a:effectLst/>
              </a:rPr>
              <a:t>space</a:t>
            </a:r>
            <a:r>
              <a:rPr lang="it-IT" sz="2300" dirty="0">
                <a:effectLst/>
              </a:rPr>
              <a:t>’, the </a:t>
            </a:r>
            <a:r>
              <a:rPr lang="it-IT" sz="2300" dirty="0" err="1">
                <a:effectLst/>
              </a:rPr>
              <a:t>players</a:t>
            </a:r>
            <a:r>
              <a:rPr lang="it-IT" sz="2300" dirty="0">
                <a:effectLst/>
              </a:rPr>
              <a:t> online and </a:t>
            </a:r>
            <a:r>
              <a:rPr lang="it-IT" sz="2300" dirty="0" err="1">
                <a:effectLst/>
              </a:rPr>
              <a:t>runners</a:t>
            </a:r>
            <a:r>
              <a:rPr lang="it-IT" sz="2300" dirty="0">
                <a:effectLst/>
              </a:rPr>
              <a:t> on the </a:t>
            </a:r>
            <a:r>
              <a:rPr lang="it-IT" sz="2300" dirty="0" err="1">
                <a:effectLst/>
              </a:rPr>
              <a:t>street</a:t>
            </a:r>
            <a:r>
              <a:rPr lang="it-IT" sz="2300" dirty="0">
                <a:effectLst/>
              </a:rPr>
              <a:t> </a:t>
            </a:r>
            <a:r>
              <a:rPr lang="it-IT" sz="2300" dirty="0" err="1">
                <a:effectLst/>
              </a:rPr>
              <a:t>enter</a:t>
            </a:r>
            <a:r>
              <a:rPr lang="it-IT" sz="2300" dirty="0">
                <a:effectLst/>
              </a:rPr>
              <a:t> </a:t>
            </a:r>
            <a:r>
              <a:rPr lang="it-IT" sz="2300" dirty="0" err="1">
                <a:effectLst/>
              </a:rPr>
              <a:t>into</a:t>
            </a:r>
            <a:r>
              <a:rPr lang="it-IT" sz="2300" dirty="0">
                <a:effectLst/>
              </a:rPr>
              <a:t> a </a:t>
            </a:r>
            <a:r>
              <a:rPr lang="it-IT" sz="2300" dirty="0" err="1">
                <a:effectLst/>
              </a:rPr>
              <a:t>relationship</a:t>
            </a:r>
            <a:r>
              <a:rPr lang="it-IT" sz="2300" dirty="0">
                <a:effectLst/>
              </a:rPr>
              <a:t> </a:t>
            </a:r>
            <a:r>
              <a:rPr lang="it-IT" sz="2300" dirty="0" err="1">
                <a:effectLst/>
              </a:rPr>
              <a:t>that</a:t>
            </a:r>
            <a:r>
              <a:rPr lang="it-IT" sz="2300" dirty="0">
                <a:effectLst/>
              </a:rPr>
              <a:t> </a:t>
            </a:r>
            <a:r>
              <a:rPr lang="it-IT" sz="2300" dirty="0" err="1">
                <a:effectLst/>
              </a:rPr>
              <a:t>is</a:t>
            </a:r>
            <a:r>
              <a:rPr lang="it-IT" sz="2300" dirty="0">
                <a:effectLst/>
              </a:rPr>
              <a:t> </a:t>
            </a:r>
            <a:r>
              <a:rPr lang="it-IT" sz="2300" dirty="0" err="1">
                <a:effectLst/>
              </a:rPr>
              <a:t>adversarial</a:t>
            </a:r>
            <a:r>
              <a:rPr lang="it-IT" sz="2300" dirty="0">
                <a:effectLst/>
              </a:rPr>
              <a:t>, </a:t>
            </a:r>
            <a:r>
              <a:rPr lang="it-IT" sz="2300" dirty="0" err="1">
                <a:effectLst/>
              </a:rPr>
              <a:t>playful</a:t>
            </a:r>
            <a:r>
              <a:rPr lang="it-IT" sz="2300" dirty="0">
                <a:effectLst/>
              </a:rPr>
              <a:t> and </a:t>
            </a:r>
            <a:r>
              <a:rPr lang="it-IT" sz="2300" dirty="0" err="1">
                <a:effectLst/>
              </a:rPr>
              <a:t>filled</a:t>
            </a:r>
            <a:r>
              <a:rPr lang="it-IT" sz="2300" dirty="0">
                <a:effectLst/>
              </a:rPr>
              <a:t> with pathos.</a:t>
            </a:r>
          </a:p>
        </p:txBody>
      </p:sp>
      <p:cxnSp>
        <p:nvCxnSpPr>
          <p:cNvPr id="5" name="Connettore 2 4">
            <a:extLst>
              <a:ext uri="{FF2B5EF4-FFF2-40B4-BE49-F238E27FC236}">
                <a16:creationId xmlns:a16="http://schemas.microsoft.com/office/drawing/2014/main" id="{4C33B61A-6815-8146-A27C-F31F2D3BE7BB}"/>
              </a:ext>
            </a:extLst>
          </p:cNvPr>
          <p:cNvCxnSpPr>
            <a:cxnSpLocks/>
          </p:cNvCxnSpPr>
          <p:nvPr/>
        </p:nvCxnSpPr>
        <p:spPr>
          <a:xfrm>
            <a:off x="1277471" y="1425388"/>
            <a:ext cx="6979023" cy="0"/>
          </a:xfrm>
          <a:prstGeom prst="straightConnector1">
            <a:avLst/>
          </a:prstGeom>
          <a:ln w="31750" cmpd="dbl">
            <a:solidFill>
              <a:srgbClr val="76D6FF"/>
            </a:solidFill>
            <a:headEnd type="none" w="med" len="med"/>
            <a:tailEnd type="oval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993397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2CB0F6F-F65A-B14C-BE2E-456E34736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0"/>
            <a:ext cx="9905998" cy="1905000"/>
          </a:xfrm>
        </p:spPr>
        <p:txBody>
          <a:bodyPr/>
          <a:lstStyle/>
          <a:p>
            <a:pPr algn="justLow">
              <a:spcBef>
                <a:spcPts val="600"/>
              </a:spcBef>
            </a:pPr>
            <a:r>
              <a:rPr lang="it-IT" dirty="0">
                <a:effectLst/>
              </a:rPr>
              <a:t>I Promessi Sposi 3.0 - The </a:t>
            </a:r>
            <a:r>
              <a:rPr lang="it-IT" dirty="0" err="1">
                <a:effectLst/>
              </a:rPr>
              <a:t>Betrothed</a:t>
            </a:r>
            <a:r>
              <a:rPr lang="it-IT" dirty="0">
                <a:effectLst/>
              </a:rPr>
              <a:t> 3.0</a:t>
            </a:r>
            <a:endParaRPr lang="it-IT" dirty="0">
              <a:solidFill>
                <a:srgbClr val="76D6FF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205A28D-C646-D642-8E99-74360BE3E0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425388"/>
            <a:ext cx="9905998" cy="5432612"/>
          </a:xfrm>
        </p:spPr>
        <p:txBody>
          <a:bodyPr>
            <a:noAutofit/>
          </a:bodyPr>
          <a:lstStyle/>
          <a:p>
            <a:pPr marL="36000" algn="just">
              <a:spcBef>
                <a:spcPts val="600"/>
              </a:spcBef>
              <a:spcAft>
                <a:spcPts val="1200"/>
              </a:spcAft>
            </a:pPr>
            <a:r>
              <a:rPr lang="it-IT" sz="2300" b="1" dirty="0">
                <a:effectLst/>
              </a:rPr>
              <a:t>Narrative: The </a:t>
            </a:r>
            <a:r>
              <a:rPr lang="it-IT" sz="2300" b="1" dirty="0" err="1">
                <a:effectLst/>
              </a:rPr>
              <a:t>evolution</a:t>
            </a:r>
            <a:r>
              <a:rPr lang="it-IT" sz="2300" b="1" dirty="0">
                <a:effectLst/>
              </a:rPr>
              <a:t> of the city of Milan, </a:t>
            </a:r>
            <a:r>
              <a:rPr lang="it-IT" sz="2300" b="1" dirty="0" err="1">
                <a:effectLst/>
              </a:rPr>
              <a:t>revisited</a:t>
            </a:r>
            <a:r>
              <a:rPr lang="it-IT" sz="2300" b="1" dirty="0">
                <a:effectLst/>
              </a:rPr>
              <a:t> </a:t>
            </a:r>
            <a:r>
              <a:rPr lang="it-IT" sz="2300" b="1" dirty="0" err="1">
                <a:effectLst/>
              </a:rPr>
              <a:t>through</a:t>
            </a:r>
            <a:r>
              <a:rPr lang="it-IT" sz="2300" b="1" dirty="0">
                <a:effectLst/>
              </a:rPr>
              <a:t> a time machine </a:t>
            </a:r>
            <a:endParaRPr lang="it-IT" sz="2300" b="1" dirty="0"/>
          </a:p>
          <a:p>
            <a:pPr marL="36000">
              <a:spcBef>
                <a:spcPts val="600"/>
              </a:spcBef>
              <a:spcAft>
                <a:spcPts val="1200"/>
              </a:spcAft>
            </a:pPr>
            <a:r>
              <a:rPr lang="it-IT" sz="2300" b="1" dirty="0" err="1">
                <a:effectLst/>
              </a:rPr>
              <a:t>Modes</a:t>
            </a:r>
            <a:r>
              <a:rPr lang="it-IT" sz="2300" b="1" dirty="0">
                <a:effectLst/>
              </a:rPr>
              <a:t>: text, images, audio, video, AR, 3D </a:t>
            </a:r>
            <a:r>
              <a:rPr lang="it-IT" sz="2300" b="1" dirty="0" err="1">
                <a:effectLst/>
              </a:rPr>
              <a:t>animations</a:t>
            </a:r>
            <a:r>
              <a:rPr lang="it-IT" sz="2300" b="1" dirty="0">
                <a:effectLst/>
              </a:rPr>
              <a:t>, </a:t>
            </a:r>
            <a:r>
              <a:rPr lang="it-IT" sz="2300" b="1" dirty="0" err="1">
                <a:effectLst/>
              </a:rPr>
              <a:t>cartography</a:t>
            </a:r>
            <a:r>
              <a:rPr lang="it-IT" sz="2300" b="1" dirty="0">
                <a:effectLst/>
              </a:rPr>
              <a:t> </a:t>
            </a:r>
          </a:p>
          <a:p>
            <a:pPr marL="36000" indent="0" algn="justLow">
              <a:spcBef>
                <a:spcPts val="600"/>
              </a:spcBef>
              <a:spcAft>
                <a:spcPts val="1200"/>
              </a:spcAft>
              <a:buNone/>
            </a:pPr>
            <a:r>
              <a:rPr lang="it-IT" sz="2300" dirty="0">
                <a:effectLst/>
              </a:rPr>
              <a:t>The </a:t>
            </a:r>
            <a:r>
              <a:rPr lang="it-IT" sz="2300" dirty="0" err="1">
                <a:effectLst/>
              </a:rPr>
              <a:t>app</a:t>
            </a:r>
            <a:r>
              <a:rPr lang="it-IT" sz="2300" dirty="0">
                <a:effectLst/>
              </a:rPr>
              <a:t>, </a:t>
            </a:r>
            <a:r>
              <a:rPr lang="it-IT" sz="2300" dirty="0" err="1">
                <a:effectLst/>
              </a:rPr>
              <a:t>not</a:t>
            </a:r>
            <a:r>
              <a:rPr lang="it-IT" sz="2300" dirty="0">
                <a:effectLst/>
              </a:rPr>
              <a:t> public, </a:t>
            </a:r>
            <a:r>
              <a:rPr lang="it-IT" sz="2300" dirty="0" err="1">
                <a:effectLst/>
              </a:rPr>
              <a:t>is</a:t>
            </a:r>
            <a:r>
              <a:rPr lang="it-IT" sz="2300" dirty="0">
                <a:effectLst/>
              </a:rPr>
              <a:t> </a:t>
            </a:r>
            <a:r>
              <a:rPr lang="it-IT" sz="2300" dirty="0" err="1">
                <a:effectLst/>
              </a:rPr>
              <a:t>developed</a:t>
            </a:r>
            <a:r>
              <a:rPr lang="it-IT" sz="2300" dirty="0">
                <a:effectLst/>
              </a:rPr>
              <a:t> </a:t>
            </a:r>
            <a:r>
              <a:rPr lang="it-IT" sz="2300" dirty="0" err="1">
                <a:effectLst/>
              </a:rPr>
              <a:t>as</a:t>
            </a:r>
            <a:r>
              <a:rPr lang="it-IT" sz="2300" dirty="0">
                <a:effectLst/>
              </a:rPr>
              <a:t> part of a </a:t>
            </a:r>
            <a:r>
              <a:rPr lang="it-IT" sz="2300" dirty="0" err="1">
                <a:effectLst/>
              </a:rPr>
              <a:t>research</a:t>
            </a:r>
            <a:r>
              <a:rPr lang="it-IT" sz="2300" dirty="0">
                <a:effectLst/>
              </a:rPr>
              <a:t> </a:t>
            </a:r>
            <a:r>
              <a:rPr lang="it-IT" sz="2300" dirty="0" err="1">
                <a:effectLst/>
              </a:rPr>
              <a:t>at</a:t>
            </a:r>
            <a:r>
              <a:rPr lang="it-IT" sz="2300" dirty="0">
                <a:effectLst/>
              </a:rPr>
              <a:t> the </a:t>
            </a:r>
            <a:r>
              <a:rPr lang="it-IT" sz="2300" dirty="0" err="1">
                <a:effectLst/>
              </a:rPr>
              <a:t>University</a:t>
            </a:r>
            <a:r>
              <a:rPr lang="it-IT" sz="2300" dirty="0">
                <a:effectLst/>
              </a:rPr>
              <a:t> of Milano-Bicocca to </a:t>
            </a:r>
            <a:r>
              <a:rPr lang="it-IT" sz="2300" dirty="0" err="1">
                <a:effectLst/>
              </a:rPr>
              <a:t>improve</a:t>
            </a:r>
            <a:r>
              <a:rPr lang="it-IT" sz="2300" dirty="0">
                <a:effectLst/>
              </a:rPr>
              <a:t> the </a:t>
            </a:r>
            <a:r>
              <a:rPr lang="it-IT" sz="2300" dirty="0" err="1">
                <a:effectLst/>
              </a:rPr>
              <a:t>experience</a:t>
            </a:r>
            <a:r>
              <a:rPr lang="it-IT" sz="2300" dirty="0">
                <a:effectLst/>
              </a:rPr>
              <a:t> and </a:t>
            </a:r>
            <a:r>
              <a:rPr lang="it-IT" sz="2300" dirty="0" err="1">
                <a:effectLst/>
              </a:rPr>
              <a:t>informal</a:t>
            </a:r>
            <a:r>
              <a:rPr lang="it-IT" sz="2300" dirty="0">
                <a:effectLst/>
              </a:rPr>
              <a:t> </a:t>
            </a:r>
            <a:r>
              <a:rPr lang="it-IT" sz="2300" dirty="0" err="1">
                <a:effectLst/>
              </a:rPr>
              <a:t>learning</a:t>
            </a:r>
            <a:r>
              <a:rPr lang="it-IT" sz="2300" dirty="0">
                <a:effectLst/>
              </a:rPr>
              <a:t> of </a:t>
            </a:r>
            <a:r>
              <a:rPr lang="it-IT" sz="2300" dirty="0" err="1">
                <a:effectLst/>
              </a:rPr>
              <a:t>historical</a:t>
            </a:r>
            <a:r>
              <a:rPr lang="it-IT" sz="2300" dirty="0">
                <a:effectLst/>
              </a:rPr>
              <a:t> </a:t>
            </a:r>
            <a:r>
              <a:rPr lang="it-IT" sz="2300" dirty="0" err="1">
                <a:effectLst/>
              </a:rPr>
              <a:t>knowledge</a:t>
            </a:r>
            <a:r>
              <a:rPr lang="it-IT" sz="2300" dirty="0">
                <a:effectLst/>
              </a:rPr>
              <a:t>. </a:t>
            </a:r>
          </a:p>
          <a:p>
            <a:pPr marL="36000" indent="0" algn="justLow">
              <a:spcBef>
                <a:spcPts val="600"/>
              </a:spcBef>
              <a:spcAft>
                <a:spcPts val="1200"/>
              </a:spcAft>
              <a:buNone/>
            </a:pPr>
            <a:r>
              <a:rPr lang="it-IT" sz="2300" dirty="0">
                <a:effectLst/>
              </a:rPr>
              <a:t>The </a:t>
            </a:r>
            <a:r>
              <a:rPr lang="it-IT" sz="2300" dirty="0" err="1">
                <a:effectLst/>
              </a:rPr>
              <a:t>applications</a:t>
            </a:r>
            <a:r>
              <a:rPr lang="it-IT" sz="2300" dirty="0">
                <a:effectLst/>
              </a:rPr>
              <a:t> </a:t>
            </a:r>
            <a:r>
              <a:rPr lang="it-IT" sz="2300" dirty="0" err="1">
                <a:effectLst/>
              </a:rPr>
              <a:t>revisits</a:t>
            </a:r>
            <a:r>
              <a:rPr lang="it-IT" sz="2300" dirty="0">
                <a:effectLst/>
              </a:rPr>
              <a:t> the </a:t>
            </a:r>
            <a:r>
              <a:rPr lang="it-IT" sz="2300" dirty="0" err="1">
                <a:effectLst/>
              </a:rPr>
              <a:t>places</a:t>
            </a:r>
            <a:r>
              <a:rPr lang="it-IT" sz="2300" dirty="0">
                <a:effectLst/>
              </a:rPr>
              <a:t> </a:t>
            </a:r>
            <a:r>
              <a:rPr lang="it-IT" sz="2300" dirty="0" err="1">
                <a:effectLst/>
              </a:rPr>
              <a:t>visited</a:t>
            </a:r>
            <a:r>
              <a:rPr lang="it-IT" sz="2300" dirty="0">
                <a:effectLst/>
              </a:rPr>
              <a:t> in the </a:t>
            </a:r>
            <a:r>
              <a:rPr lang="it-IT" sz="2300" dirty="0" err="1">
                <a:effectLst/>
              </a:rPr>
              <a:t>novel</a:t>
            </a:r>
            <a:r>
              <a:rPr lang="it-IT" sz="2300" dirty="0">
                <a:effectLst/>
              </a:rPr>
              <a:t> and </a:t>
            </a:r>
            <a:r>
              <a:rPr lang="it-IT" sz="2300" dirty="0" err="1">
                <a:effectLst/>
              </a:rPr>
              <a:t>explores</a:t>
            </a:r>
            <a:r>
              <a:rPr lang="it-IT" sz="2300" dirty="0">
                <a:effectLst/>
              </a:rPr>
              <a:t> </a:t>
            </a:r>
            <a:r>
              <a:rPr lang="it-IT" sz="2300" dirty="0" err="1">
                <a:effectLst/>
              </a:rPr>
              <a:t>how</a:t>
            </a:r>
            <a:r>
              <a:rPr lang="it-IT" sz="2300" dirty="0">
                <a:effectLst/>
              </a:rPr>
              <a:t> </a:t>
            </a:r>
            <a:r>
              <a:rPr lang="it-IT" sz="2300" dirty="0" err="1">
                <a:effectLst/>
              </a:rPr>
              <a:t>these</a:t>
            </a:r>
            <a:r>
              <a:rPr lang="it-IT" sz="2300" dirty="0">
                <a:effectLst/>
              </a:rPr>
              <a:t> </a:t>
            </a:r>
            <a:r>
              <a:rPr lang="it-IT" sz="2300" dirty="0" err="1">
                <a:effectLst/>
              </a:rPr>
              <a:t>places</a:t>
            </a:r>
            <a:r>
              <a:rPr lang="it-IT" sz="2300" dirty="0">
                <a:effectLst/>
              </a:rPr>
              <a:t> </a:t>
            </a:r>
            <a:r>
              <a:rPr lang="it-IT" sz="2300" dirty="0" err="1">
                <a:effectLst/>
              </a:rPr>
              <a:t>changed</a:t>
            </a:r>
            <a:r>
              <a:rPr lang="it-IT" sz="2300" dirty="0">
                <a:effectLst/>
              </a:rPr>
              <a:t> over time: some of the </a:t>
            </a:r>
            <a:r>
              <a:rPr lang="it-IT" sz="2300" dirty="0" err="1">
                <a:effectLst/>
              </a:rPr>
              <a:t>historic</a:t>
            </a:r>
            <a:r>
              <a:rPr lang="it-IT" sz="2300" dirty="0">
                <a:effectLst/>
              </a:rPr>
              <a:t> </a:t>
            </a:r>
            <a:r>
              <a:rPr lang="it-IT" sz="2300" dirty="0" err="1">
                <a:effectLst/>
              </a:rPr>
              <a:t>places</a:t>
            </a:r>
            <a:r>
              <a:rPr lang="it-IT" sz="2300" dirty="0">
                <a:effectLst/>
              </a:rPr>
              <a:t> are </a:t>
            </a:r>
            <a:r>
              <a:rPr lang="it-IT" sz="2300" dirty="0" err="1">
                <a:effectLst/>
              </a:rPr>
              <a:t>still</a:t>
            </a:r>
            <a:r>
              <a:rPr lang="it-IT" sz="2300" dirty="0">
                <a:effectLst/>
              </a:rPr>
              <a:t> </a:t>
            </a:r>
            <a:r>
              <a:rPr lang="it-IT" sz="2300" dirty="0" err="1">
                <a:effectLst/>
              </a:rPr>
              <a:t>visible</a:t>
            </a:r>
            <a:r>
              <a:rPr lang="it-IT" sz="2300" dirty="0">
                <a:effectLst/>
              </a:rPr>
              <a:t>, some of </a:t>
            </a:r>
            <a:r>
              <a:rPr lang="it-IT" sz="2300" dirty="0" err="1">
                <a:effectLst/>
              </a:rPr>
              <a:t>them</a:t>
            </a:r>
            <a:r>
              <a:rPr lang="it-IT" sz="2300" dirty="0">
                <a:effectLst/>
              </a:rPr>
              <a:t> are </a:t>
            </a:r>
            <a:r>
              <a:rPr lang="it-IT" sz="2300" dirty="0" err="1">
                <a:effectLst/>
              </a:rPr>
              <a:t>lost</a:t>
            </a:r>
            <a:r>
              <a:rPr lang="it-IT" sz="2300" dirty="0">
                <a:effectLst/>
              </a:rPr>
              <a:t>. The </a:t>
            </a:r>
            <a:r>
              <a:rPr lang="it-IT" sz="2300" dirty="0" err="1">
                <a:effectLst/>
              </a:rPr>
              <a:t>three</a:t>
            </a:r>
            <a:r>
              <a:rPr lang="it-IT" sz="2300" dirty="0">
                <a:effectLst/>
              </a:rPr>
              <a:t> </a:t>
            </a:r>
            <a:r>
              <a:rPr lang="it-IT" sz="2300" dirty="0" err="1">
                <a:effectLst/>
              </a:rPr>
              <a:t>periods</a:t>
            </a:r>
            <a:r>
              <a:rPr lang="it-IT" sz="2300" dirty="0">
                <a:effectLst/>
              </a:rPr>
              <a:t> the time machine </a:t>
            </a:r>
            <a:r>
              <a:rPr lang="it-IT" sz="2300" dirty="0" err="1">
                <a:effectLst/>
              </a:rPr>
              <a:t>revisits</a:t>
            </a:r>
            <a:r>
              <a:rPr lang="it-IT" sz="2300" dirty="0">
                <a:effectLst/>
              </a:rPr>
              <a:t> are </a:t>
            </a:r>
            <a:r>
              <a:rPr lang="it-IT" sz="2300" dirty="0" err="1">
                <a:effectLst/>
              </a:rPr>
              <a:t>current</a:t>
            </a:r>
            <a:r>
              <a:rPr lang="it-IT" sz="2300" dirty="0">
                <a:effectLst/>
              </a:rPr>
              <a:t> </a:t>
            </a:r>
            <a:r>
              <a:rPr lang="it-IT" sz="2300" dirty="0" err="1">
                <a:effectLst/>
              </a:rPr>
              <a:t>day</a:t>
            </a:r>
            <a:r>
              <a:rPr lang="it-IT" sz="2300" dirty="0">
                <a:effectLst/>
              </a:rPr>
              <a:t> Milan, </a:t>
            </a:r>
            <a:r>
              <a:rPr lang="it-IT" sz="2300" dirty="0" err="1">
                <a:effectLst/>
              </a:rPr>
              <a:t>Manzoni’s</a:t>
            </a:r>
            <a:r>
              <a:rPr lang="it-IT" sz="2300" dirty="0">
                <a:effectLst/>
              </a:rPr>
              <a:t> 19th </a:t>
            </a:r>
            <a:r>
              <a:rPr lang="it-IT" sz="2300" dirty="0" err="1">
                <a:effectLst/>
              </a:rPr>
              <a:t>century</a:t>
            </a:r>
            <a:r>
              <a:rPr lang="it-IT" sz="2300" dirty="0">
                <a:effectLst/>
              </a:rPr>
              <a:t> Milan, and Renzo </a:t>
            </a:r>
            <a:r>
              <a:rPr lang="it-IT" sz="2300" dirty="0" err="1">
                <a:effectLst/>
              </a:rPr>
              <a:t>Tramaglino’s</a:t>
            </a:r>
            <a:r>
              <a:rPr lang="it-IT" sz="2300" dirty="0">
                <a:effectLst/>
              </a:rPr>
              <a:t> 17th </a:t>
            </a:r>
            <a:r>
              <a:rPr lang="it-IT" sz="2300" dirty="0" err="1">
                <a:effectLst/>
              </a:rPr>
              <a:t>century</a:t>
            </a:r>
            <a:r>
              <a:rPr lang="it-IT" sz="2300" dirty="0">
                <a:effectLst/>
              </a:rPr>
              <a:t> Milan.</a:t>
            </a:r>
          </a:p>
        </p:txBody>
      </p:sp>
      <p:cxnSp>
        <p:nvCxnSpPr>
          <p:cNvPr id="5" name="Connettore 2 4">
            <a:extLst>
              <a:ext uri="{FF2B5EF4-FFF2-40B4-BE49-F238E27FC236}">
                <a16:creationId xmlns:a16="http://schemas.microsoft.com/office/drawing/2014/main" id="{4C33B61A-6815-8146-A27C-F31F2D3BE7BB}"/>
              </a:ext>
            </a:extLst>
          </p:cNvPr>
          <p:cNvCxnSpPr>
            <a:cxnSpLocks/>
          </p:cNvCxnSpPr>
          <p:nvPr/>
        </p:nvCxnSpPr>
        <p:spPr>
          <a:xfrm>
            <a:off x="1277471" y="1425388"/>
            <a:ext cx="6979023" cy="0"/>
          </a:xfrm>
          <a:prstGeom prst="straightConnector1">
            <a:avLst/>
          </a:prstGeom>
          <a:ln w="31750" cmpd="dbl">
            <a:solidFill>
              <a:srgbClr val="76D6FF"/>
            </a:solidFill>
            <a:headEnd type="none" w="med" len="med"/>
            <a:tailEnd type="oval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904751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2CDD4014-FCBE-D24C-B8FD-6BBF70840A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791" y="135217"/>
            <a:ext cx="11087100" cy="5511800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BF75BEE9-987B-9544-ABB1-CE0B6396E2C9}"/>
              </a:ext>
            </a:extLst>
          </p:cNvPr>
          <p:cNvSpPr txBox="1"/>
          <p:nvPr/>
        </p:nvSpPr>
        <p:spPr>
          <a:xfrm>
            <a:off x="0" y="5934670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For </a:t>
            </a:r>
            <a:r>
              <a:rPr lang="it-IT" dirty="0" err="1"/>
              <a:t>each</a:t>
            </a:r>
            <a:r>
              <a:rPr lang="it-IT" dirty="0"/>
              <a:t> time </a:t>
            </a:r>
            <a:r>
              <a:rPr lang="it-IT" dirty="0" err="1"/>
              <a:t>period</a:t>
            </a:r>
            <a:r>
              <a:rPr lang="it-IT" dirty="0"/>
              <a:t> the </a:t>
            </a:r>
            <a:r>
              <a:rPr lang="it-IT" dirty="0" err="1"/>
              <a:t>app</a:t>
            </a:r>
            <a:r>
              <a:rPr lang="it-IT" dirty="0"/>
              <a:t> </a:t>
            </a:r>
            <a:r>
              <a:rPr lang="it-IT" dirty="0" err="1"/>
              <a:t>displays</a:t>
            </a:r>
            <a:r>
              <a:rPr lang="it-IT" dirty="0"/>
              <a:t> </a:t>
            </a:r>
            <a:r>
              <a:rPr lang="it-IT" b="1" dirty="0"/>
              <a:t>a </a:t>
            </a:r>
            <a:r>
              <a:rPr lang="it-IT" b="1" dirty="0" err="1"/>
              <a:t>contemporary</a:t>
            </a:r>
            <a:r>
              <a:rPr lang="it-IT" b="1" dirty="0"/>
              <a:t> </a:t>
            </a:r>
            <a:r>
              <a:rPr lang="it-IT" b="1" dirty="0" err="1"/>
              <a:t>map</a:t>
            </a:r>
            <a:r>
              <a:rPr lang="it-IT" b="1" dirty="0"/>
              <a:t> of </a:t>
            </a:r>
            <a:r>
              <a:rPr lang="it-IT" dirty="0"/>
              <a:t>Milan; the </a:t>
            </a:r>
            <a:r>
              <a:rPr lang="it-IT" b="1" dirty="0" err="1"/>
              <a:t>Artaria’s</a:t>
            </a:r>
            <a:r>
              <a:rPr lang="it-IT" b="1" dirty="0"/>
              <a:t> </a:t>
            </a:r>
            <a:r>
              <a:rPr lang="it-IT" b="1" dirty="0" err="1"/>
              <a:t>map</a:t>
            </a:r>
            <a:r>
              <a:rPr lang="it-IT" b="1" dirty="0"/>
              <a:t> from 1820</a:t>
            </a:r>
            <a:r>
              <a:rPr lang="it-IT" dirty="0"/>
              <a:t>; </a:t>
            </a:r>
            <a:r>
              <a:rPr lang="it-IT" b="1" dirty="0" err="1"/>
              <a:t>Cartaro’s</a:t>
            </a:r>
            <a:r>
              <a:rPr lang="it-IT" b="1" dirty="0"/>
              <a:t> </a:t>
            </a:r>
            <a:r>
              <a:rPr lang="it-IT" b="1" dirty="0" err="1"/>
              <a:t>map</a:t>
            </a:r>
            <a:r>
              <a:rPr lang="it-IT" b="1" dirty="0"/>
              <a:t> from 1581</a:t>
            </a:r>
            <a:r>
              <a:rPr lang="it-IT" dirty="0"/>
              <a:t>. </a:t>
            </a:r>
          </a:p>
          <a:p>
            <a:pPr algn="ctr"/>
            <a:r>
              <a:rPr lang="it-IT" dirty="0"/>
              <a:t>(Bollini 2017) </a:t>
            </a:r>
          </a:p>
        </p:txBody>
      </p:sp>
    </p:spTree>
    <p:extLst>
      <p:ext uri="{BB962C8B-B14F-4D97-AF65-F5344CB8AC3E}">
        <p14:creationId xmlns:p14="http://schemas.microsoft.com/office/powerpoint/2010/main" val="107072194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2CB0F6F-F65A-B14C-BE2E-456E34736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0"/>
            <a:ext cx="9905998" cy="1905000"/>
          </a:xfrm>
        </p:spPr>
        <p:txBody>
          <a:bodyPr/>
          <a:lstStyle/>
          <a:p>
            <a:r>
              <a:rPr lang="it-IT" dirty="0">
                <a:effectLst/>
                <a:hlinkClick r:id="rId2"/>
              </a:rPr>
              <a:t>A </a:t>
            </a:r>
            <a:r>
              <a:rPr lang="it-IT" dirty="0" err="1">
                <a:effectLst/>
                <a:hlinkClick r:id="rId2"/>
              </a:rPr>
              <a:t>Hollow</a:t>
            </a:r>
            <a:r>
              <a:rPr lang="it-IT" dirty="0">
                <a:effectLst/>
                <a:hlinkClick r:id="rId2"/>
              </a:rPr>
              <a:t> Body 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205A28D-C646-D642-8E99-74360BE3E0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425389"/>
            <a:ext cx="9905998" cy="5432612"/>
          </a:xfrm>
        </p:spPr>
        <p:txBody>
          <a:bodyPr>
            <a:normAutofit/>
          </a:bodyPr>
          <a:lstStyle/>
          <a:p>
            <a:r>
              <a:rPr lang="it-IT" sz="2200" b="1" dirty="0" err="1">
                <a:effectLst/>
              </a:rPr>
              <a:t>Modes</a:t>
            </a:r>
            <a:r>
              <a:rPr lang="it-IT" sz="2200" b="1" dirty="0">
                <a:effectLst/>
              </a:rPr>
              <a:t>: text, images, audio, </a:t>
            </a:r>
            <a:r>
              <a:rPr lang="it-IT" sz="2200" b="1" dirty="0" err="1">
                <a:effectLst/>
              </a:rPr>
              <a:t>physical</a:t>
            </a:r>
            <a:r>
              <a:rPr lang="it-IT" sz="2200" b="1" dirty="0">
                <a:effectLst/>
              </a:rPr>
              <a:t> </a:t>
            </a:r>
            <a:r>
              <a:rPr lang="it-IT" sz="2200" b="1" dirty="0" err="1">
                <a:effectLst/>
              </a:rPr>
              <a:t>textures</a:t>
            </a:r>
            <a:endParaRPr lang="it-IT" sz="2200" b="1" dirty="0">
              <a:effectLst/>
            </a:endParaRPr>
          </a:p>
          <a:p>
            <a:pPr>
              <a:spcAft>
                <a:spcPts val="1200"/>
              </a:spcAft>
            </a:pPr>
            <a:r>
              <a:rPr lang="it-IT" sz="2200" b="1" dirty="0">
                <a:effectLst/>
              </a:rPr>
              <a:t>Narrative: the self and the City of </a:t>
            </a:r>
            <a:r>
              <a:rPr lang="it-IT" sz="2200" b="1" dirty="0" err="1">
                <a:effectLst/>
              </a:rPr>
              <a:t>London</a:t>
            </a:r>
            <a:r>
              <a:rPr lang="it-IT" sz="2200" b="1" dirty="0">
                <a:effectLst/>
              </a:rPr>
              <a:t>, </a:t>
            </a:r>
            <a:r>
              <a:rPr lang="it-IT" sz="2200" b="1" dirty="0" err="1">
                <a:effectLst/>
              </a:rPr>
              <a:t>narrated</a:t>
            </a:r>
            <a:r>
              <a:rPr lang="it-IT" sz="2200" b="1" dirty="0">
                <a:effectLst/>
              </a:rPr>
              <a:t> by a male voice </a:t>
            </a:r>
          </a:p>
          <a:p>
            <a:pPr marL="0" indent="0" algn="justLow">
              <a:spcAft>
                <a:spcPts val="1200"/>
              </a:spcAft>
              <a:buNone/>
            </a:pPr>
            <a:r>
              <a:rPr lang="it-IT" sz="2200" dirty="0" err="1">
                <a:effectLst/>
              </a:rPr>
              <a:t>This</a:t>
            </a:r>
            <a:r>
              <a:rPr lang="it-IT" sz="2200" dirty="0">
                <a:effectLst/>
              </a:rPr>
              <a:t> </a:t>
            </a:r>
            <a:r>
              <a:rPr lang="it-IT" sz="2200" dirty="0" err="1">
                <a:effectLst/>
              </a:rPr>
              <a:t>application</a:t>
            </a:r>
            <a:r>
              <a:rPr lang="it-IT" sz="2200" dirty="0">
                <a:effectLst/>
              </a:rPr>
              <a:t> </a:t>
            </a:r>
            <a:r>
              <a:rPr lang="it-IT" sz="2200" dirty="0" err="1">
                <a:effectLst/>
              </a:rPr>
              <a:t>does</a:t>
            </a:r>
            <a:r>
              <a:rPr lang="it-IT" sz="2200" dirty="0">
                <a:effectLst/>
              </a:rPr>
              <a:t> </a:t>
            </a:r>
            <a:r>
              <a:rPr lang="it-IT" sz="2200" dirty="0" err="1">
                <a:effectLst/>
              </a:rPr>
              <a:t>not</a:t>
            </a:r>
            <a:r>
              <a:rPr lang="it-IT" sz="2200" dirty="0">
                <a:effectLst/>
              </a:rPr>
              <a:t> </a:t>
            </a:r>
            <a:r>
              <a:rPr lang="it-IT" sz="2200" dirty="0" err="1">
                <a:effectLst/>
              </a:rPr>
              <a:t>intend</a:t>
            </a:r>
            <a:r>
              <a:rPr lang="it-IT" sz="2200" dirty="0">
                <a:effectLst/>
              </a:rPr>
              <a:t> to </a:t>
            </a:r>
            <a:r>
              <a:rPr lang="it-IT" sz="2200" dirty="0" err="1">
                <a:effectLst/>
              </a:rPr>
              <a:t>give</a:t>
            </a:r>
            <a:r>
              <a:rPr lang="it-IT" sz="2200" dirty="0">
                <a:effectLst/>
              </a:rPr>
              <a:t> </a:t>
            </a:r>
            <a:r>
              <a:rPr lang="it-IT" sz="2200" dirty="0" err="1">
                <a:effectLst/>
              </a:rPr>
              <a:t>factual</a:t>
            </a:r>
            <a:r>
              <a:rPr lang="it-IT" sz="2200" dirty="0">
                <a:effectLst/>
              </a:rPr>
              <a:t> information, </a:t>
            </a:r>
            <a:r>
              <a:rPr lang="it-IT" sz="2200" dirty="0" err="1">
                <a:effectLst/>
              </a:rPr>
              <a:t>but</a:t>
            </a:r>
            <a:r>
              <a:rPr lang="it-IT" sz="2200" dirty="0">
                <a:effectLst/>
              </a:rPr>
              <a:t> </a:t>
            </a:r>
            <a:r>
              <a:rPr lang="it-IT" sz="2200" dirty="0" err="1">
                <a:effectLst/>
              </a:rPr>
              <a:t>follows</a:t>
            </a:r>
            <a:r>
              <a:rPr lang="it-IT" sz="2200" dirty="0">
                <a:effectLst/>
              </a:rPr>
              <a:t> a </a:t>
            </a:r>
            <a:r>
              <a:rPr lang="it-IT" sz="2200" dirty="0" err="1">
                <a:effectLst/>
              </a:rPr>
              <a:t>fictional</a:t>
            </a:r>
            <a:r>
              <a:rPr lang="it-IT" sz="2200" dirty="0">
                <a:effectLst/>
              </a:rPr>
              <a:t> story, </a:t>
            </a:r>
            <a:r>
              <a:rPr lang="it-IT" sz="2200" dirty="0" err="1">
                <a:effectLst/>
              </a:rPr>
              <a:t>inviting</a:t>
            </a:r>
            <a:r>
              <a:rPr lang="it-IT" sz="2200" dirty="0">
                <a:effectLst/>
              </a:rPr>
              <a:t> the </a:t>
            </a:r>
            <a:r>
              <a:rPr lang="it-IT" sz="2200" dirty="0" err="1">
                <a:effectLst/>
              </a:rPr>
              <a:t>user</a:t>
            </a:r>
            <a:r>
              <a:rPr lang="it-IT" sz="2200" dirty="0">
                <a:effectLst/>
              </a:rPr>
              <a:t> to </a:t>
            </a:r>
            <a:r>
              <a:rPr lang="it-IT" sz="2200" dirty="0" err="1">
                <a:effectLst/>
              </a:rPr>
              <a:t>observe</a:t>
            </a:r>
            <a:r>
              <a:rPr lang="it-IT" sz="2200" dirty="0">
                <a:effectLst/>
              </a:rPr>
              <a:t> the public </a:t>
            </a:r>
            <a:r>
              <a:rPr lang="it-IT" sz="2200" dirty="0" err="1">
                <a:effectLst/>
              </a:rPr>
              <a:t>space</a:t>
            </a:r>
            <a:r>
              <a:rPr lang="it-IT" sz="2200" dirty="0">
                <a:effectLst/>
              </a:rPr>
              <a:t> of </a:t>
            </a:r>
            <a:r>
              <a:rPr lang="it-IT" sz="2200" dirty="0" err="1">
                <a:effectLst/>
              </a:rPr>
              <a:t>London</a:t>
            </a:r>
            <a:r>
              <a:rPr lang="it-IT" sz="2200" dirty="0">
                <a:effectLst/>
              </a:rPr>
              <a:t>. </a:t>
            </a:r>
          </a:p>
          <a:p>
            <a:pPr marL="0" indent="0" algn="justLow">
              <a:spcAft>
                <a:spcPts val="1200"/>
              </a:spcAft>
              <a:buNone/>
            </a:pPr>
            <a:r>
              <a:rPr lang="it-IT" sz="2200" dirty="0">
                <a:effectLst/>
              </a:rPr>
              <a:t>A </a:t>
            </a:r>
            <a:r>
              <a:rPr lang="it-IT" sz="2200" dirty="0" err="1">
                <a:effectLst/>
              </a:rPr>
              <a:t>very</a:t>
            </a:r>
            <a:r>
              <a:rPr lang="it-IT" sz="2200" dirty="0">
                <a:effectLst/>
              </a:rPr>
              <a:t> </a:t>
            </a:r>
            <a:r>
              <a:rPr lang="it-IT" sz="2200" dirty="0" err="1">
                <a:effectLst/>
              </a:rPr>
              <a:t>simplistic</a:t>
            </a:r>
            <a:r>
              <a:rPr lang="it-IT" sz="2200" dirty="0">
                <a:effectLst/>
              </a:rPr>
              <a:t> </a:t>
            </a:r>
            <a:r>
              <a:rPr lang="it-IT" sz="2200" dirty="0" err="1">
                <a:effectLst/>
              </a:rPr>
              <a:t>interface</a:t>
            </a:r>
            <a:r>
              <a:rPr lang="it-IT" sz="2200" dirty="0">
                <a:effectLst/>
              </a:rPr>
              <a:t> and a soundtrack </a:t>
            </a:r>
            <a:r>
              <a:rPr lang="it-IT" sz="2200" dirty="0" err="1">
                <a:effectLst/>
              </a:rPr>
              <a:t>directs</a:t>
            </a:r>
            <a:r>
              <a:rPr lang="it-IT" sz="2200" dirty="0">
                <a:effectLst/>
              </a:rPr>
              <a:t> the </a:t>
            </a:r>
            <a:r>
              <a:rPr lang="it-IT" sz="2200" dirty="0" err="1">
                <a:effectLst/>
              </a:rPr>
              <a:t>user</a:t>
            </a:r>
            <a:r>
              <a:rPr lang="it-IT" sz="2200" dirty="0">
                <a:effectLst/>
              </a:rPr>
              <a:t> </a:t>
            </a:r>
            <a:r>
              <a:rPr lang="it-IT" sz="2200" dirty="0" err="1">
                <a:effectLst/>
              </a:rPr>
              <a:t>through</a:t>
            </a:r>
            <a:r>
              <a:rPr lang="it-IT" sz="2200" dirty="0">
                <a:effectLst/>
              </a:rPr>
              <a:t> the </a:t>
            </a:r>
            <a:r>
              <a:rPr lang="it-IT" sz="2200" dirty="0" err="1">
                <a:effectLst/>
              </a:rPr>
              <a:t>physical</a:t>
            </a:r>
            <a:r>
              <a:rPr lang="it-IT" sz="2200" dirty="0">
                <a:effectLst/>
              </a:rPr>
              <a:t> </a:t>
            </a:r>
            <a:r>
              <a:rPr lang="it-IT" sz="2200" dirty="0" err="1">
                <a:effectLst/>
              </a:rPr>
              <a:t>space</a:t>
            </a:r>
            <a:r>
              <a:rPr lang="it-IT" sz="2200" dirty="0">
                <a:effectLst/>
              </a:rPr>
              <a:t>.</a:t>
            </a:r>
            <a:endParaRPr lang="it-IT" sz="2200" dirty="0"/>
          </a:p>
          <a:p>
            <a:pPr marL="0" indent="0" algn="justLow">
              <a:spcAft>
                <a:spcPts val="1200"/>
              </a:spcAft>
              <a:buNone/>
            </a:pPr>
            <a:r>
              <a:rPr lang="it-IT" sz="2200" dirty="0">
                <a:effectLst/>
              </a:rPr>
              <a:t>The </a:t>
            </a:r>
            <a:r>
              <a:rPr lang="it-IT" sz="2200" dirty="0" err="1">
                <a:effectLst/>
              </a:rPr>
              <a:t>app</a:t>
            </a:r>
            <a:r>
              <a:rPr lang="it-IT" sz="2200" dirty="0">
                <a:effectLst/>
              </a:rPr>
              <a:t> </a:t>
            </a:r>
            <a:r>
              <a:rPr lang="it-IT" sz="2200" dirty="0" err="1">
                <a:effectLst/>
              </a:rPr>
              <a:t>uses</a:t>
            </a:r>
            <a:r>
              <a:rPr lang="it-IT" sz="2200" dirty="0">
                <a:effectLst/>
              </a:rPr>
              <a:t> GPS, </a:t>
            </a:r>
            <a:r>
              <a:rPr lang="it-IT" sz="2200" dirty="0" err="1">
                <a:effectLst/>
              </a:rPr>
              <a:t>but</a:t>
            </a:r>
            <a:r>
              <a:rPr lang="it-IT" sz="2200" dirty="0">
                <a:effectLst/>
              </a:rPr>
              <a:t> the </a:t>
            </a:r>
            <a:r>
              <a:rPr lang="it-IT" sz="2200" dirty="0" err="1">
                <a:effectLst/>
              </a:rPr>
              <a:t>user</a:t>
            </a:r>
            <a:r>
              <a:rPr lang="it-IT" sz="2200" dirty="0">
                <a:effectLst/>
              </a:rPr>
              <a:t> can </a:t>
            </a:r>
            <a:r>
              <a:rPr lang="it-IT" sz="2200" dirty="0" err="1">
                <a:effectLst/>
              </a:rPr>
              <a:t>access</a:t>
            </a:r>
            <a:r>
              <a:rPr lang="it-IT" sz="2200" dirty="0">
                <a:effectLst/>
              </a:rPr>
              <a:t> the </a:t>
            </a:r>
            <a:r>
              <a:rPr lang="it-IT" sz="2200" dirty="0" err="1">
                <a:effectLst/>
              </a:rPr>
              <a:t>content</a:t>
            </a:r>
            <a:r>
              <a:rPr lang="it-IT" sz="2200" dirty="0">
                <a:effectLst/>
              </a:rPr>
              <a:t> by </a:t>
            </a:r>
            <a:r>
              <a:rPr lang="it-IT" sz="2200" dirty="0" err="1">
                <a:effectLst/>
              </a:rPr>
              <a:t>confirming</a:t>
            </a:r>
            <a:r>
              <a:rPr lang="it-IT" sz="2200" dirty="0">
                <a:effectLst/>
              </a:rPr>
              <a:t> to be </a:t>
            </a:r>
            <a:r>
              <a:rPr lang="it-IT" sz="2200" dirty="0" err="1">
                <a:effectLst/>
              </a:rPr>
              <a:t>at</a:t>
            </a:r>
            <a:r>
              <a:rPr lang="it-IT" sz="2200" dirty="0">
                <a:effectLst/>
              </a:rPr>
              <a:t> the location. The narrator </a:t>
            </a:r>
            <a:r>
              <a:rPr lang="it-IT" sz="2200" dirty="0" err="1">
                <a:effectLst/>
              </a:rPr>
              <a:t>is</a:t>
            </a:r>
            <a:r>
              <a:rPr lang="it-IT" sz="2200" dirty="0">
                <a:effectLst/>
              </a:rPr>
              <a:t> </a:t>
            </a:r>
            <a:r>
              <a:rPr lang="it-IT" sz="2200" dirty="0" err="1">
                <a:effectLst/>
              </a:rPr>
              <a:t>introduced</a:t>
            </a:r>
            <a:r>
              <a:rPr lang="it-IT" sz="2200" dirty="0">
                <a:effectLst/>
              </a:rPr>
              <a:t> </a:t>
            </a:r>
            <a:r>
              <a:rPr lang="it-IT" sz="2200" dirty="0" err="1">
                <a:effectLst/>
              </a:rPr>
              <a:t>as</a:t>
            </a:r>
            <a:r>
              <a:rPr lang="it-IT" sz="2200" dirty="0">
                <a:effectLst/>
              </a:rPr>
              <a:t> the self: the </a:t>
            </a:r>
            <a:r>
              <a:rPr lang="it-IT" sz="2200" dirty="0" err="1">
                <a:effectLst/>
              </a:rPr>
              <a:t>user</a:t>
            </a:r>
            <a:r>
              <a:rPr lang="it-IT" sz="2200" dirty="0">
                <a:effectLst/>
              </a:rPr>
              <a:t> </a:t>
            </a:r>
            <a:r>
              <a:rPr lang="it-IT" sz="2200" dirty="0" err="1">
                <a:effectLst/>
              </a:rPr>
              <a:t>becomes</a:t>
            </a:r>
            <a:r>
              <a:rPr lang="it-IT" sz="2200" dirty="0">
                <a:effectLst/>
              </a:rPr>
              <a:t> the </a:t>
            </a:r>
            <a:r>
              <a:rPr lang="it-IT" sz="2200" dirty="0" err="1">
                <a:effectLst/>
              </a:rPr>
              <a:t>main</a:t>
            </a:r>
            <a:r>
              <a:rPr lang="it-IT" sz="2200" dirty="0">
                <a:effectLst/>
              </a:rPr>
              <a:t> </a:t>
            </a:r>
            <a:r>
              <a:rPr lang="it-IT" sz="2200" dirty="0" err="1">
                <a:effectLst/>
              </a:rPr>
              <a:t>character</a:t>
            </a:r>
            <a:r>
              <a:rPr lang="it-IT" sz="2200" dirty="0">
                <a:effectLst/>
              </a:rPr>
              <a:t> of the script and performance. </a:t>
            </a:r>
            <a:endParaRPr lang="it-IT" sz="2200" dirty="0"/>
          </a:p>
          <a:p>
            <a:pPr marL="0" indent="0" algn="justLow">
              <a:spcAft>
                <a:spcPts val="1200"/>
              </a:spcAft>
              <a:buNone/>
            </a:pPr>
            <a:r>
              <a:rPr lang="it-IT" sz="2200" dirty="0">
                <a:effectLst/>
              </a:rPr>
              <a:t>The </a:t>
            </a:r>
            <a:r>
              <a:rPr lang="it-IT" sz="2200" dirty="0" err="1">
                <a:effectLst/>
              </a:rPr>
              <a:t>application</a:t>
            </a:r>
            <a:r>
              <a:rPr lang="it-IT" sz="2200" dirty="0">
                <a:effectLst/>
              </a:rPr>
              <a:t> </a:t>
            </a:r>
            <a:r>
              <a:rPr lang="it-IT" sz="2200" dirty="0" err="1">
                <a:effectLst/>
              </a:rPr>
              <a:t>itself</a:t>
            </a:r>
            <a:r>
              <a:rPr lang="it-IT" sz="2200" dirty="0">
                <a:effectLst/>
              </a:rPr>
              <a:t> </a:t>
            </a:r>
            <a:r>
              <a:rPr lang="it-IT" sz="2200" dirty="0" err="1">
                <a:effectLst/>
              </a:rPr>
              <a:t>is</a:t>
            </a:r>
            <a:r>
              <a:rPr lang="it-IT" sz="2200" dirty="0">
                <a:effectLst/>
              </a:rPr>
              <a:t> </a:t>
            </a:r>
            <a:r>
              <a:rPr lang="it-IT" sz="2200" dirty="0" err="1">
                <a:effectLst/>
              </a:rPr>
              <a:t>mostly</a:t>
            </a:r>
            <a:r>
              <a:rPr lang="it-IT" sz="2200" dirty="0">
                <a:effectLst/>
              </a:rPr>
              <a:t> audio </a:t>
            </a:r>
            <a:r>
              <a:rPr lang="it-IT" sz="2200" dirty="0" err="1">
                <a:effectLst/>
              </a:rPr>
              <a:t>centred</a:t>
            </a:r>
            <a:r>
              <a:rPr lang="it-IT" sz="2200" dirty="0">
                <a:effectLst/>
              </a:rPr>
              <a:t>, </a:t>
            </a:r>
            <a:r>
              <a:rPr lang="it-IT" sz="2200" dirty="0" err="1">
                <a:effectLst/>
              </a:rPr>
              <a:t>but</a:t>
            </a:r>
            <a:r>
              <a:rPr lang="it-IT" sz="2200" dirty="0">
                <a:effectLst/>
              </a:rPr>
              <a:t> the story </a:t>
            </a:r>
            <a:r>
              <a:rPr lang="it-IT" sz="2200" dirty="0" err="1">
                <a:effectLst/>
              </a:rPr>
              <a:t>transcends</a:t>
            </a:r>
            <a:r>
              <a:rPr lang="it-IT" sz="2200" dirty="0">
                <a:effectLst/>
              </a:rPr>
              <a:t> the </a:t>
            </a:r>
            <a:r>
              <a:rPr lang="it-IT" sz="2200" dirty="0" err="1">
                <a:effectLst/>
              </a:rPr>
              <a:t>virtual</a:t>
            </a:r>
            <a:r>
              <a:rPr lang="it-IT" sz="2200" dirty="0">
                <a:effectLst/>
              </a:rPr>
              <a:t> and </a:t>
            </a:r>
            <a:r>
              <a:rPr lang="it-IT" sz="2200" dirty="0" err="1">
                <a:effectLst/>
              </a:rPr>
              <a:t>involves</a:t>
            </a:r>
            <a:r>
              <a:rPr lang="it-IT" sz="2200" dirty="0">
                <a:effectLst/>
              </a:rPr>
              <a:t> the </a:t>
            </a:r>
            <a:r>
              <a:rPr lang="it-IT" sz="2200" dirty="0" err="1">
                <a:effectLst/>
              </a:rPr>
              <a:t>physical</a:t>
            </a:r>
            <a:r>
              <a:rPr lang="it-IT" sz="2200" dirty="0">
                <a:effectLst/>
              </a:rPr>
              <a:t> </a:t>
            </a:r>
            <a:r>
              <a:rPr lang="it-IT" sz="2200" dirty="0" err="1">
                <a:effectLst/>
              </a:rPr>
              <a:t>space</a:t>
            </a:r>
            <a:r>
              <a:rPr lang="it-IT" sz="2200" dirty="0">
                <a:effectLst/>
              </a:rPr>
              <a:t> and </a:t>
            </a:r>
            <a:r>
              <a:rPr lang="it-IT" sz="2200" dirty="0" err="1">
                <a:effectLst/>
              </a:rPr>
              <a:t>sensations</a:t>
            </a:r>
            <a:r>
              <a:rPr lang="it-IT" sz="2200" dirty="0">
                <a:effectLst/>
              </a:rPr>
              <a:t>.</a:t>
            </a:r>
            <a:endParaRPr lang="it-IT" sz="3200" dirty="0"/>
          </a:p>
        </p:txBody>
      </p:sp>
      <p:cxnSp>
        <p:nvCxnSpPr>
          <p:cNvPr id="5" name="Connettore 2 4">
            <a:extLst>
              <a:ext uri="{FF2B5EF4-FFF2-40B4-BE49-F238E27FC236}">
                <a16:creationId xmlns:a16="http://schemas.microsoft.com/office/drawing/2014/main" id="{4C33B61A-6815-8146-A27C-F31F2D3BE7BB}"/>
              </a:ext>
            </a:extLst>
          </p:cNvPr>
          <p:cNvCxnSpPr>
            <a:cxnSpLocks/>
          </p:cNvCxnSpPr>
          <p:nvPr/>
        </p:nvCxnSpPr>
        <p:spPr>
          <a:xfrm>
            <a:off x="1277471" y="1425388"/>
            <a:ext cx="6979023" cy="0"/>
          </a:xfrm>
          <a:prstGeom prst="straightConnector1">
            <a:avLst/>
          </a:prstGeom>
          <a:ln w="31750" cmpd="dbl">
            <a:solidFill>
              <a:srgbClr val="76D6FF"/>
            </a:solidFill>
            <a:headEnd type="none" w="med" len="med"/>
            <a:tailEnd type="oval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595962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>
            <a:extLst>
              <a:ext uri="{FF2B5EF4-FFF2-40B4-BE49-F238E27FC236}">
                <a16:creationId xmlns:a16="http://schemas.microsoft.com/office/drawing/2014/main" id="{B67023B0-B4CC-0C42-A13E-6248CEDE76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9483" y="94129"/>
            <a:ext cx="8592670" cy="6656296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39134403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4D21DD0D-0E88-E54E-BFC8-246698BA8BB3}"/>
              </a:ext>
            </a:extLst>
          </p:cNvPr>
          <p:cNvSpPr txBox="1"/>
          <p:nvPr/>
        </p:nvSpPr>
        <p:spPr>
          <a:xfrm>
            <a:off x="352192" y="431288"/>
            <a:ext cx="4641943" cy="602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/>
            <a:endParaRPr lang="it-IT" dirty="0">
              <a:latin typeface="+mj-lt"/>
            </a:endParaRPr>
          </a:p>
          <a:p>
            <a:pPr algn="justLow"/>
            <a:r>
              <a:rPr lang="it-IT" sz="2400" dirty="0" err="1">
                <a:latin typeface="+mj-lt"/>
              </a:rPr>
              <a:t>Every</a:t>
            </a:r>
            <a:r>
              <a:rPr lang="it-IT" sz="2400" dirty="0">
                <a:latin typeface="+mj-lt"/>
              </a:rPr>
              <a:t> </a:t>
            </a:r>
            <a:r>
              <a:rPr lang="it-IT" sz="2400" dirty="0" err="1">
                <a:latin typeface="+mj-lt"/>
              </a:rPr>
              <a:t>objective</a:t>
            </a:r>
            <a:r>
              <a:rPr lang="it-IT" sz="2400" dirty="0">
                <a:latin typeface="+mj-lt"/>
              </a:rPr>
              <a:t> </a:t>
            </a:r>
            <a:r>
              <a:rPr lang="it-IT" sz="2400" dirty="0" err="1">
                <a:latin typeface="+mj-lt"/>
              </a:rPr>
              <a:t>pursued</a:t>
            </a:r>
            <a:r>
              <a:rPr lang="it-IT" sz="2400" dirty="0">
                <a:latin typeface="+mj-lt"/>
              </a:rPr>
              <a:t> in the </a:t>
            </a:r>
            <a:r>
              <a:rPr lang="it-IT" sz="2400" dirty="0" err="1">
                <a:latin typeface="+mj-lt"/>
              </a:rPr>
              <a:t>creation</a:t>
            </a:r>
            <a:r>
              <a:rPr lang="it-IT" sz="2400" dirty="0">
                <a:latin typeface="+mj-lt"/>
              </a:rPr>
              <a:t> of a </a:t>
            </a:r>
            <a:r>
              <a:rPr lang="it-IT" sz="2400" dirty="0" err="1">
                <a:latin typeface="+mj-lt"/>
              </a:rPr>
              <a:t>project</a:t>
            </a:r>
            <a:r>
              <a:rPr lang="it-IT" sz="2400" dirty="0">
                <a:latin typeface="+mj-lt"/>
              </a:rPr>
              <a:t> </a:t>
            </a:r>
            <a:r>
              <a:rPr lang="it-IT" sz="2400" dirty="0" err="1">
                <a:latin typeface="+mj-lt"/>
              </a:rPr>
              <a:t>should</a:t>
            </a:r>
            <a:r>
              <a:rPr lang="it-IT" sz="2400" dirty="0">
                <a:latin typeface="+mj-lt"/>
              </a:rPr>
              <a:t> be...</a:t>
            </a:r>
          </a:p>
          <a:p>
            <a:pPr algn="justLow"/>
            <a:endParaRPr lang="it-IT" sz="2400" b="1" dirty="0">
              <a:latin typeface="+mj-lt"/>
            </a:endParaRPr>
          </a:p>
          <a:p>
            <a:pPr algn="ctr" defTabSz="804672">
              <a:lnSpc>
                <a:spcPct val="150000"/>
              </a:lnSpc>
              <a:spcBef>
                <a:spcPts val="500"/>
              </a:spcBef>
              <a:defRPr sz="2800">
                <a:solidFill>
                  <a:srgbClr val="0096FF"/>
                </a:solidFill>
                <a:effectLst>
                  <a:outerShdw blurRad="38100" dist="33528" dir="2700000" rotWithShape="0">
                    <a:srgbClr val="000000">
                      <a:alpha val="43137"/>
                    </a:srgbClr>
                  </a:outerShdw>
                </a:effectLst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 lang="it-IT" sz="2800" b="1" dirty="0">
                <a:latin typeface="+mj-lt"/>
              </a:rPr>
              <a:t>SMART</a:t>
            </a:r>
          </a:p>
          <a:p>
            <a:pPr algn="ctr" defTabSz="804672">
              <a:lnSpc>
                <a:spcPct val="150000"/>
              </a:lnSpc>
              <a:spcBef>
                <a:spcPts val="500"/>
              </a:spcBef>
              <a:defRPr sz="2600">
                <a:solidFill>
                  <a:srgbClr val="0096FF"/>
                </a:solidFill>
                <a:effectLst>
                  <a:outerShdw blurRad="38100" dist="33528" dir="2700000" rotWithShape="0">
                    <a:srgbClr val="000000">
                      <a:alpha val="43137"/>
                    </a:srgbClr>
                  </a:outerShdw>
                </a:effectLst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lang="it-IT" sz="2800" b="1" dirty="0" err="1">
                <a:latin typeface="+mj-lt"/>
              </a:rPr>
              <a:t>S</a:t>
            </a:r>
            <a:r>
              <a:rPr lang="it-IT" sz="2800" dirty="0" err="1">
                <a:latin typeface="+mj-lt"/>
              </a:rPr>
              <a:t>pecific</a:t>
            </a:r>
            <a:endParaRPr lang="it-IT" sz="2800" dirty="0">
              <a:latin typeface="+mj-lt"/>
            </a:endParaRPr>
          </a:p>
          <a:p>
            <a:pPr algn="ctr" defTabSz="804672">
              <a:lnSpc>
                <a:spcPct val="150000"/>
              </a:lnSpc>
              <a:spcBef>
                <a:spcPts val="500"/>
              </a:spcBef>
              <a:defRPr sz="2600">
                <a:solidFill>
                  <a:srgbClr val="0096FF"/>
                </a:solidFill>
                <a:effectLst>
                  <a:outerShdw blurRad="38100" dist="33528" dir="2700000" rotWithShape="0">
                    <a:srgbClr val="000000">
                      <a:alpha val="43137"/>
                    </a:srgbClr>
                  </a:outerShdw>
                </a:effectLst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lang="it-IT" sz="2800" b="1" dirty="0" err="1">
                <a:latin typeface="+mj-lt"/>
              </a:rPr>
              <a:t>M</a:t>
            </a:r>
            <a:r>
              <a:rPr lang="it-IT" sz="2800" dirty="0" err="1">
                <a:latin typeface="+mj-lt"/>
              </a:rPr>
              <a:t>easurable</a:t>
            </a:r>
            <a:endParaRPr lang="it-IT" sz="2800" dirty="0">
              <a:latin typeface="+mj-lt"/>
            </a:endParaRPr>
          </a:p>
          <a:p>
            <a:pPr algn="ctr" defTabSz="804672">
              <a:lnSpc>
                <a:spcPct val="150000"/>
              </a:lnSpc>
              <a:spcBef>
                <a:spcPts val="500"/>
              </a:spcBef>
              <a:defRPr sz="2600">
                <a:solidFill>
                  <a:srgbClr val="0096FF"/>
                </a:solidFill>
                <a:effectLst>
                  <a:outerShdw blurRad="38100" dist="33528" dir="2700000" rotWithShape="0">
                    <a:srgbClr val="000000">
                      <a:alpha val="43137"/>
                    </a:srgbClr>
                  </a:outerShdw>
                </a:effectLst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lang="it-IT" sz="2800" b="1" dirty="0" err="1">
                <a:latin typeface="+mj-lt"/>
              </a:rPr>
              <a:t>A</a:t>
            </a:r>
            <a:r>
              <a:rPr lang="it-IT" sz="2800" dirty="0" err="1">
                <a:latin typeface="+mj-lt"/>
              </a:rPr>
              <a:t>chievable</a:t>
            </a:r>
            <a:endParaRPr lang="it-IT" sz="2800" dirty="0">
              <a:latin typeface="+mj-lt"/>
            </a:endParaRPr>
          </a:p>
          <a:p>
            <a:pPr algn="ctr" defTabSz="804672">
              <a:lnSpc>
                <a:spcPct val="150000"/>
              </a:lnSpc>
              <a:spcBef>
                <a:spcPts val="500"/>
              </a:spcBef>
              <a:defRPr sz="2600">
                <a:solidFill>
                  <a:srgbClr val="0096FF"/>
                </a:solidFill>
                <a:effectLst>
                  <a:outerShdw blurRad="38100" dist="33528" dir="2700000" rotWithShape="0">
                    <a:srgbClr val="000000">
                      <a:alpha val="43137"/>
                    </a:srgbClr>
                  </a:outerShdw>
                </a:effectLst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lang="it-IT" sz="2800" b="1" dirty="0" err="1">
                <a:latin typeface="+mj-lt"/>
              </a:rPr>
              <a:t>R</a:t>
            </a:r>
            <a:r>
              <a:rPr lang="it-IT" sz="2800" dirty="0" err="1">
                <a:latin typeface="+mj-lt"/>
              </a:rPr>
              <a:t>ealistic</a:t>
            </a:r>
            <a:endParaRPr lang="it-IT" sz="2800" dirty="0">
              <a:latin typeface="+mj-lt"/>
            </a:endParaRPr>
          </a:p>
          <a:p>
            <a:pPr algn="ctr" defTabSz="804672">
              <a:lnSpc>
                <a:spcPct val="150000"/>
              </a:lnSpc>
              <a:spcBef>
                <a:spcPts val="500"/>
              </a:spcBef>
              <a:defRPr sz="2600">
                <a:solidFill>
                  <a:srgbClr val="0096FF"/>
                </a:solidFill>
                <a:effectLst>
                  <a:outerShdw blurRad="38100" dist="33528" dir="2700000" rotWithShape="0">
                    <a:srgbClr val="000000">
                      <a:alpha val="43137"/>
                    </a:srgbClr>
                  </a:outerShdw>
                </a:effectLst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lang="it-IT" sz="2800" b="1" dirty="0" err="1">
                <a:latin typeface="+mj-lt"/>
              </a:rPr>
              <a:t>T</a:t>
            </a:r>
            <a:r>
              <a:rPr lang="it-IT" sz="2800" dirty="0" err="1">
                <a:latin typeface="+mj-lt"/>
              </a:rPr>
              <a:t>imetable</a:t>
            </a:r>
            <a:endParaRPr lang="it-IT" sz="2400" dirty="0">
              <a:latin typeface="+mj-lt"/>
            </a:endParaRPr>
          </a:p>
        </p:txBody>
      </p:sp>
      <p:grpSp>
        <p:nvGrpSpPr>
          <p:cNvPr id="3" name="Diagramma 2">
            <a:extLst>
              <a:ext uri="{FF2B5EF4-FFF2-40B4-BE49-F238E27FC236}">
                <a16:creationId xmlns:a16="http://schemas.microsoft.com/office/drawing/2014/main" id="{230674C5-98FE-6547-A658-FF33F4DFE699}"/>
              </a:ext>
            </a:extLst>
          </p:cNvPr>
          <p:cNvGrpSpPr/>
          <p:nvPr/>
        </p:nvGrpSpPr>
        <p:grpSpPr>
          <a:xfrm>
            <a:off x="5307222" y="81494"/>
            <a:ext cx="6818607" cy="6660976"/>
            <a:chOff x="-184953" y="-12636"/>
            <a:chExt cx="6818605" cy="6660975"/>
          </a:xfrm>
          <a:gradFill flip="none" rotWithShape="1">
            <a:gsLst>
              <a:gs pos="0">
                <a:srgbClr val="76D6FF"/>
              </a:gs>
              <a:gs pos="35000">
                <a:srgbClr val="2CB1FF"/>
              </a:gs>
              <a:gs pos="100000">
                <a:srgbClr val="76D6FF"/>
              </a:gs>
            </a:gsLst>
            <a:path path="circle">
              <a:fillToRect l="50000" t="50000" r="50000" b="50000"/>
            </a:path>
            <a:tileRect/>
          </a:gradFill>
        </p:grpSpPr>
        <p:grpSp>
          <p:nvGrpSpPr>
            <p:cNvPr id="4" name="Gruppo">
              <a:extLst>
                <a:ext uri="{FF2B5EF4-FFF2-40B4-BE49-F238E27FC236}">
                  <a16:creationId xmlns:a16="http://schemas.microsoft.com/office/drawing/2014/main" id="{C56FCE56-A63C-5143-ABF7-3222B1D8B8E8}"/>
                </a:ext>
              </a:extLst>
            </p:cNvPr>
            <p:cNvGrpSpPr/>
            <p:nvPr/>
          </p:nvGrpSpPr>
          <p:grpSpPr>
            <a:xfrm>
              <a:off x="2463775" y="2491731"/>
              <a:ext cx="1698863" cy="1698863"/>
              <a:chOff x="-2" y="-2"/>
              <a:chExt cx="1698862" cy="1698862"/>
            </a:xfrm>
            <a:grpFill/>
          </p:grpSpPr>
          <p:sp>
            <p:nvSpPr>
              <p:cNvPr id="49" name="Cerchio">
                <a:extLst>
                  <a:ext uri="{FF2B5EF4-FFF2-40B4-BE49-F238E27FC236}">
                    <a16:creationId xmlns:a16="http://schemas.microsoft.com/office/drawing/2014/main" id="{8711665E-0A1D-9D47-97AF-894E096DDF60}"/>
                  </a:ext>
                </a:extLst>
              </p:cNvPr>
              <p:cNvSpPr/>
              <p:nvPr/>
            </p:nvSpPr>
            <p:spPr>
              <a:xfrm>
                <a:off x="-2" y="-2"/>
                <a:ext cx="1698862" cy="1698862"/>
              </a:xfrm>
              <a:prstGeom prst="ellipse">
                <a:avLst/>
              </a:pr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89000">
                  <a:lnSpc>
                    <a:spcPct val="90000"/>
                  </a:lnSpc>
                  <a:spcBef>
                    <a:spcPts val="700"/>
                  </a:spcBef>
                  <a:defRPr sz="2000">
                    <a:latin typeface="Corbel"/>
                    <a:ea typeface="Corbel"/>
                    <a:cs typeface="Corbel"/>
                    <a:sym typeface="Corbel"/>
                  </a:defRPr>
                </a:pPr>
                <a:endParaRPr/>
              </a:p>
            </p:txBody>
          </p:sp>
          <p:sp>
            <p:nvSpPr>
              <p:cNvPr id="50" name="Obiettivi dei progetti culturali">
                <a:extLst>
                  <a:ext uri="{FF2B5EF4-FFF2-40B4-BE49-F238E27FC236}">
                    <a16:creationId xmlns:a16="http://schemas.microsoft.com/office/drawing/2014/main" id="{C4E56A39-44B4-344B-99D8-2610337395CF}"/>
                  </a:ext>
                </a:extLst>
              </p:cNvPr>
              <p:cNvSpPr txBox="1"/>
              <p:nvPr/>
            </p:nvSpPr>
            <p:spPr>
              <a:xfrm>
                <a:off x="248791" y="449831"/>
                <a:ext cx="1201275" cy="799193"/>
              </a:xfrm>
              <a:prstGeom prst="rect">
                <a:avLst/>
              </a:prstGeom>
              <a:grp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25400" tIns="25400" rIns="25400" bIns="25400" numCol="1" anchor="ctr">
                <a:spAutoFit/>
              </a:bodyPr>
              <a:lstStyle>
                <a:lvl1pPr defTabSz="889000">
                  <a:lnSpc>
                    <a:spcPct val="90000"/>
                  </a:lnSpc>
                  <a:spcBef>
                    <a:spcPts val="800"/>
                  </a:spcBef>
                  <a:defRPr sz="2000">
                    <a:latin typeface="Avenir Book"/>
                    <a:ea typeface="Avenir Book"/>
                    <a:cs typeface="Avenir Book"/>
                    <a:sym typeface="Avenir Book"/>
                  </a:defRPr>
                </a:lvl1pPr>
              </a:lstStyle>
              <a:p>
                <a:r>
                  <a:rPr lang="it-IT" sz="1800" dirty="0">
                    <a:latin typeface="+mj-lt"/>
                  </a:rPr>
                  <a:t>Cultural </a:t>
                </a:r>
                <a:r>
                  <a:rPr lang="it-IT" sz="1800" dirty="0" err="1">
                    <a:latin typeface="+mj-lt"/>
                  </a:rPr>
                  <a:t>projects</a:t>
                </a:r>
                <a:r>
                  <a:rPr lang="it-IT" sz="1800" dirty="0">
                    <a:latin typeface="+mj-lt"/>
                  </a:rPr>
                  <a:t>’ </a:t>
                </a:r>
                <a:r>
                  <a:rPr lang="it-IT" sz="1800" dirty="0" err="1">
                    <a:latin typeface="+mj-lt"/>
                  </a:rPr>
                  <a:t>objectives</a:t>
                </a:r>
                <a:endParaRPr sz="1800" dirty="0">
                  <a:latin typeface="+mj-lt"/>
                </a:endParaRPr>
              </a:p>
            </p:txBody>
          </p:sp>
        </p:grpSp>
        <p:sp>
          <p:nvSpPr>
            <p:cNvPr id="5" name="Forma">
              <a:extLst>
                <a:ext uri="{FF2B5EF4-FFF2-40B4-BE49-F238E27FC236}">
                  <a16:creationId xmlns:a16="http://schemas.microsoft.com/office/drawing/2014/main" id="{363E9FA7-C488-F741-9E8B-3CE49BBA0BCF}"/>
                </a:ext>
              </a:extLst>
            </p:cNvPr>
            <p:cNvSpPr/>
            <p:nvPr/>
          </p:nvSpPr>
          <p:spPr>
            <a:xfrm>
              <a:off x="2851841" y="1562408"/>
              <a:ext cx="577613" cy="6903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320" y="21600"/>
                  </a:moveTo>
                  <a:lnTo>
                    <a:pt x="4320" y="9036"/>
                  </a:lnTo>
                  <a:lnTo>
                    <a:pt x="0" y="9036"/>
                  </a:lnTo>
                  <a:lnTo>
                    <a:pt x="10800" y="0"/>
                  </a:lnTo>
                  <a:lnTo>
                    <a:pt x="21600" y="9036"/>
                  </a:lnTo>
                  <a:lnTo>
                    <a:pt x="17280" y="9036"/>
                  </a:lnTo>
                  <a:lnTo>
                    <a:pt x="17280" y="21600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711200">
                <a:lnSpc>
                  <a:spcPct val="90000"/>
                </a:lnSpc>
                <a:spcBef>
                  <a:spcPts val="700"/>
                </a:spcBef>
                <a:defRPr sz="1600">
                  <a:latin typeface="Corbel"/>
                  <a:ea typeface="Corbel"/>
                  <a:cs typeface="Corbel"/>
                  <a:sym typeface="Corbel"/>
                </a:defRPr>
              </a:pPr>
              <a:endParaRPr/>
            </a:p>
          </p:txBody>
        </p:sp>
        <p:sp>
          <p:nvSpPr>
            <p:cNvPr id="47" name="Cerchio">
              <a:extLst>
                <a:ext uri="{FF2B5EF4-FFF2-40B4-BE49-F238E27FC236}">
                  <a16:creationId xmlns:a16="http://schemas.microsoft.com/office/drawing/2014/main" id="{4537504D-8A2A-3749-A926-160721C1ECD4}"/>
                </a:ext>
              </a:extLst>
            </p:cNvPr>
            <p:cNvSpPr/>
            <p:nvPr/>
          </p:nvSpPr>
          <p:spPr>
            <a:xfrm>
              <a:off x="2434880" y="-12636"/>
              <a:ext cx="1411534" cy="1479184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ts val="700"/>
                </a:spcBef>
                <a:defRPr sz="1400">
                  <a:solidFill>
                    <a:srgbClr val="000000"/>
                  </a:solidFill>
                  <a:latin typeface="Corbel"/>
                  <a:ea typeface="Corbel"/>
                  <a:cs typeface="Corbel"/>
                  <a:sym typeface="Corbel"/>
                </a:defRPr>
              </a:pPr>
              <a:r>
                <a:rPr lang="it-IT" sz="1330" dirty="0" err="1">
                  <a:solidFill>
                    <a:schemeClr val="bg1"/>
                  </a:solidFill>
                  <a:latin typeface="Century Gothic" panose="020B0502020202020204" pitchFamily="34" charset="0"/>
                  <a:ea typeface="Corbel"/>
                  <a:cs typeface="Corbel"/>
                  <a:sym typeface="Corbel"/>
                </a:rPr>
                <a:t>Artistic</a:t>
              </a:r>
              <a:endParaRPr sz="133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" name="Forma">
              <a:extLst>
                <a:ext uri="{FF2B5EF4-FFF2-40B4-BE49-F238E27FC236}">
                  <a16:creationId xmlns:a16="http://schemas.microsoft.com/office/drawing/2014/main" id="{4BE0F4CA-DEF9-184E-8B70-63759E945004}"/>
                </a:ext>
              </a:extLst>
            </p:cNvPr>
            <p:cNvSpPr/>
            <p:nvPr/>
          </p:nvSpPr>
          <p:spPr>
            <a:xfrm rot="21278354">
              <a:off x="3663980" y="1790906"/>
              <a:ext cx="605824" cy="6744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5599"/>
                  </a:moveTo>
                  <a:lnTo>
                    <a:pt x="7740" y="4781"/>
                  </a:lnTo>
                  <a:lnTo>
                    <a:pt x="4275" y="2781"/>
                  </a:lnTo>
                  <a:lnTo>
                    <a:pt x="18505" y="0"/>
                  </a:lnTo>
                  <a:lnTo>
                    <a:pt x="21600" y="12782"/>
                  </a:lnTo>
                  <a:lnTo>
                    <a:pt x="18135" y="10782"/>
                  </a:lnTo>
                  <a:lnTo>
                    <a:pt x="10395" y="21600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711200">
                <a:lnSpc>
                  <a:spcPct val="90000"/>
                </a:lnSpc>
                <a:spcBef>
                  <a:spcPts val="700"/>
                </a:spcBef>
                <a:defRPr sz="1600">
                  <a:latin typeface="Corbel"/>
                  <a:ea typeface="Corbel"/>
                  <a:cs typeface="Corbel"/>
                  <a:sym typeface="Corbel"/>
                </a:defRPr>
              </a:pPr>
              <a:endParaRPr dirty="0"/>
            </a:p>
          </p:txBody>
        </p:sp>
        <p:sp>
          <p:nvSpPr>
            <p:cNvPr id="45" name="Cerchio">
              <a:extLst>
                <a:ext uri="{FF2B5EF4-FFF2-40B4-BE49-F238E27FC236}">
                  <a16:creationId xmlns:a16="http://schemas.microsoft.com/office/drawing/2014/main" id="{3BFAD6F9-0267-CF41-BCD8-1610D2A039BD}"/>
                </a:ext>
              </a:extLst>
            </p:cNvPr>
            <p:cNvSpPr/>
            <p:nvPr/>
          </p:nvSpPr>
          <p:spPr>
            <a:xfrm>
              <a:off x="4055241" y="272884"/>
              <a:ext cx="1545043" cy="1448536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/>
              <a:r>
                <a:rPr lang="it-IT" sz="133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Cultural/</a:t>
              </a:r>
            </a:p>
            <a:p>
              <a:pPr algn="ctr"/>
              <a:r>
                <a:rPr lang="it-IT" sz="133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cultural Policy</a:t>
              </a:r>
            </a:p>
          </p:txBody>
        </p:sp>
        <p:sp>
          <p:nvSpPr>
            <p:cNvPr id="9" name="Forma">
              <a:extLst>
                <a:ext uri="{FF2B5EF4-FFF2-40B4-BE49-F238E27FC236}">
                  <a16:creationId xmlns:a16="http://schemas.microsoft.com/office/drawing/2014/main" id="{42B86D4A-DB25-BF41-9A60-C8292E308E31}"/>
                </a:ext>
              </a:extLst>
            </p:cNvPr>
            <p:cNvSpPr/>
            <p:nvPr/>
          </p:nvSpPr>
          <p:spPr>
            <a:xfrm>
              <a:off x="4274549" y="2439744"/>
              <a:ext cx="699948" cy="5871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002"/>
                  </a:moveTo>
                  <a:lnTo>
                    <a:pt x="11272" y="3866"/>
                  </a:lnTo>
                  <a:lnTo>
                    <a:pt x="9791" y="0"/>
                  </a:lnTo>
                  <a:lnTo>
                    <a:pt x="21600" y="5251"/>
                  </a:lnTo>
                  <a:lnTo>
                    <a:pt x="17195" y="19329"/>
                  </a:lnTo>
                  <a:lnTo>
                    <a:pt x="15714" y="15463"/>
                  </a:lnTo>
                  <a:lnTo>
                    <a:pt x="4443" y="21600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711200">
                <a:lnSpc>
                  <a:spcPct val="90000"/>
                </a:lnSpc>
                <a:spcBef>
                  <a:spcPts val="700"/>
                </a:spcBef>
                <a:defRPr sz="1600">
                  <a:latin typeface="Corbel"/>
                  <a:ea typeface="Corbel"/>
                  <a:cs typeface="Corbel"/>
                  <a:sym typeface="Corbel"/>
                </a:defRPr>
              </a:pPr>
              <a:endParaRPr/>
            </a:p>
          </p:txBody>
        </p:sp>
        <p:sp>
          <p:nvSpPr>
            <p:cNvPr id="43" name="Cerchio">
              <a:extLst>
                <a:ext uri="{FF2B5EF4-FFF2-40B4-BE49-F238E27FC236}">
                  <a16:creationId xmlns:a16="http://schemas.microsoft.com/office/drawing/2014/main" id="{F101A42D-A20A-DB4C-A9D4-110E00C2A527}"/>
                </a:ext>
              </a:extLst>
            </p:cNvPr>
            <p:cNvSpPr/>
            <p:nvPr/>
          </p:nvSpPr>
          <p:spPr>
            <a:xfrm>
              <a:off x="5183323" y="1514832"/>
              <a:ext cx="1348963" cy="1355669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/>
              <a:r>
                <a:rPr lang="it-IT" sz="133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Social/</a:t>
              </a:r>
            </a:p>
            <a:p>
              <a:pPr algn="ctr"/>
              <a:r>
                <a:rPr lang="it-IT" sz="133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Social Policy</a:t>
              </a:r>
            </a:p>
          </p:txBody>
        </p:sp>
        <p:sp>
          <p:nvSpPr>
            <p:cNvPr id="11" name="Forma">
              <a:extLst>
                <a:ext uri="{FF2B5EF4-FFF2-40B4-BE49-F238E27FC236}">
                  <a16:creationId xmlns:a16="http://schemas.microsoft.com/office/drawing/2014/main" id="{7E33A32E-ED81-8645-96D0-191F09847CA6}"/>
                </a:ext>
              </a:extLst>
            </p:cNvPr>
            <p:cNvSpPr/>
            <p:nvPr/>
          </p:nvSpPr>
          <p:spPr>
            <a:xfrm>
              <a:off x="4356672" y="3377359"/>
              <a:ext cx="707982" cy="5717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05" y="2161"/>
                  </a:moveTo>
                  <a:lnTo>
                    <a:pt x="13631" y="4320"/>
                  </a:lnTo>
                  <a:lnTo>
                    <a:pt x="14132" y="0"/>
                  </a:lnTo>
                  <a:lnTo>
                    <a:pt x="21600" y="12353"/>
                  </a:lnTo>
                  <a:lnTo>
                    <a:pt x="11624" y="21600"/>
                  </a:lnTo>
                  <a:lnTo>
                    <a:pt x="12126" y="17280"/>
                  </a:lnTo>
                  <a:lnTo>
                    <a:pt x="0" y="15121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711200">
                <a:lnSpc>
                  <a:spcPct val="90000"/>
                </a:lnSpc>
                <a:spcBef>
                  <a:spcPts val="700"/>
                </a:spcBef>
                <a:defRPr sz="1600">
                  <a:latin typeface="Corbel"/>
                  <a:ea typeface="Corbel"/>
                  <a:cs typeface="Corbel"/>
                  <a:sym typeface="Corbel"/>
                </a:defRPr>
              </a:pPr>
              <a:endParaRPr/>
            </a:p>
          </p:txBody>
        </p:sp>
        <p:sp>
          <p:nvSpPr>
            <p:cNvPr id="41" name="Cerchio">
              <a:extLst>
                <a:ext uri="{FF2B5EF4-FFF2-40B4-BE49-F238E27FC236}">
                  <a16:creationId xmlns:a16="http://schemas.microsoft.com/office/drawing/2014/main" id="{63C3B5C6-838A-154F-8059-FAE0DC02E726}"/>
                </a:ext>
              </a:extLst>
            </p:cNvPr>
            <p:cNvSpPr/>
            <p:nvPr/>
          </p:nvSpPr>
          <p:spPr>
            <a:xfrm>
              <a:off x="5258687" y="2941564"/>
              <a:ext cx="1374965" cy="1467244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577850">
                <a:lnSpc>
                  <a:spcPct val="90000"/>
                </a:lnSpc>
                <a:spcBef>
                  <a:spcPts val="700"/>
                </a:spcBef>
                <a:defRPr sz="1300">
                  <a:solidFill>
                    <a:srgbClr val="000000"/>
                  </a:solidFill>
                  <a:latin typeface="Corbel"/>
                  <a:ea typeface="Corbel"/>
                  <a:cs typeface="Corbel"/>
                  <a:sym typeface="Corbel"/>
                </a:defRPr>
              </a:pPr>
              <a:r>
                <a:rPr lang="it-IT" sz="1330" dirty="0" err="1">
                  <a:solidFill>
                    <a:schemeClr val="bg1"/>
                  </a:solidFill>
                  <a:latin typeface="Century Gothic" panose="020B0502020202020204" pitchFamily="34" charset="0"/>
                  <a:ea typeface="Corbel"/>
                  <a:cs typeface="Corbel"/>
                  <a:sym typeface="Corbel"/>
                </a:rPr>
                <a:t>Celebratory</a:t>
              </a:r>
              <a:endParaRPr sz="133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3" name="Forma">
              <a:extLst>
                <a:ext uri="{FF2B5EF4-FFF2-40B4-BE49-F238E27FC236}">
                  <a16:creationId xmlns:a16="http://schemas.microsoft.com/office/drawing/2014/main" id="{0BF1EE4D-0A85-3C47-A358-290DC85CF852}"/>
                </a:ext>
              </a:extLst>
            </p:cNvPr>
            <p:cNvSpPr/>
            <p:nvPr/>
          </p:nvSpPr>
          <p:spPr>
            <a:xfrm>
              <a:off x="3942308" y="4007693"/>
              <a:ext cx="635207" cy="6121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717" y="0"/>
                  </a:moveTo>
                  <a:lnTo>
                    <a:pt x="18037" y="9278"/>
                  </a:lnTo>
                  <a:lnTo>
                    <a:pt x="20609" y="6198"/>
                  </a:lnTo>
                  <a:lnTo>
                    <a:pt x="21600" y="20572"/>
                  </a:lnTo>
                  <a:lnTo>
                    <a:pt x="7747" y="21600"/>
                  </a:lnTo>
                  <a:lnTo>
                    <a:pt x="10319" y="18520"/>
                  </a:lnTo>
                  <a:lnTo>
                    <a:pt x="0" y="9241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711200">
                <a:lnSpc>
                  <a:spcPct val="90000"/>
                </a:lnSpc>
                <a:spcBef>
                  <a:spcPts val="700"/>
                </a:spcBef>
                <a:defRPr sz="1600">
                  <a:latin typeface="Corbel"/>
                  <a:ea typeface="Corbel"/>
                  <a:cs typeface="Corbel"/>
                  <a:sym typeface="Corbel"/>
                </a:defRPr>
              </a:pPr>
              <a:endParaRPr/>
            </a:p>
          </p:txBody>
        </p:sp>
        <p:sp>
          <p:nvSpPr>
            <p:cNvPr id="39" name="Cerchio">
              <a:extLst>
                <a:ext uri="{FF2B5EF4-FFF2-40B4-BE49-F238E27FC236}">
                  <a16:creationId xmlns:a16="http://schemas.microsoft.com/office/drawing/2014/main" id="{91DB6F77-3898-6545-AD02-CC96E53F817F}"/>
                </a:ext>
              </a:extLst>
            </p:cNvPr>
            <p:cNvSpPr/>
            <p:nvPr/>
          </p:nvSpPr>
          <p:spPr>
            <a:xfrm>
              <a:off x="4756377" y="4494128"/>
              <a:ext cx="1427165" cy="1511493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577850">
                <a:lnSpc>
                  <a:spcPct val="90000"/>
                </a:lnSpc>
                <a:spcBef>
                  <a:spcPts val="700"/>
                </a:spcBef>
                <a:defRPr sz="1300">
                  <a:solidFill>
                    <a:srgbClr val="000000"/>
                  </a:solidFill>
                  <a:latin typeface="Corbel"/>
                  <a:ea typeface="Corbel"/>
                  <a:cs typeface="Corbel"/>
                  <a:sym typeface="Corbel"/>
                </a:defRPr>
              </a:pPr>
              <a:r>
                <a:rPr lang="it-IT" sz="1330" dirty="0" err="1">
                  <a:solidFill>
                    <a:schemeClr val="bg1"/>
                  </a:solidFill>
                  <a:latin typeface="Century Gothic" panose="020B0502020202020204" pitchFamily="34" charset="0"/>
                  <a:ea typeface="Corbel"/>
                  <a:cs typeface="Corbel"/>
                  <a:sym typeface="Corbel"/>
                </a:rPr>
                <a:t>Related</a:t>
              </a:r>
              <a:r>
                <a:rPr lang="it-IT" sz="1330" dirty="0">
                  <a:solidFill>
                    <a:schemeClr val="bg1"/>
                  </a:solidFill>
                  <a:latin typeface="Century Gothic" panose="020B0502020202020204" pitchFamily="34" charset="0"/>
                  <a:ea typeface="Corbel"/>
                  <a:cs typeface="Corbel"/>
                  <a:sym typeface="Corbel"/>
                </a:rPr>
                <a:t> to </a:t>
              </a:r>
              <a:r>
                <a:rPr lang="it-IT" sz="1330" dirty="0" err="1">
                  <a:solidFill>
                    <a:schemeClr val="bg1"/>
                  </a:solidFill>
                  <a:latin typeface="Century Gothic" panose="020B0502020202020204" pitchFamily="34" charset="0"/>
                  <a:ea typeface="Corbel"/>
                  <a:cs typeface="Corbel"/>
                  <a:sym typeface="Corbel"/>
                </a:rPr>
                <a:t>territorial</a:t>
              </a:r>
              <a:r>
                <a:rPr lang="it-IT" sz="1330" dirty="0">
                  <a:solidFill>
                    <a:schemeClr val="bg1"/>
                  </a:solidFill>
                  <a:latin typeface="Century Gothic" panose="020B0502020202020204" pitchFamily="34" charset="0"/>
                  <a:ea typeface="Corbel"/>
                  <a:cs typeface="Corbel"/>
                  <a:sym typeface="Corbel"/>
                </a:rPr>
                <a:t>/</a:t>
              </a:r>
            </a:p>
            <a:p>
              <a:pPr algn="ctr" defTabSz="577850">
                <a:lnSpc>
                  <a:spcPct val="90000"/>
                </a:lnSpc>
                <a:spcBef>
                  <a:spcPts val="700"/>
                </a:spcBef>
                <a:defRPr sz="1300">
                  <a:solidFill>
                    <a:srgbClr val="000000"/>
                  </a:solidFill>
                  <a:latin typeface="Corbel"/>
                  <a:ea typeface="Corbel"/>
                  <a:cs typeface="Corbel"/>
                  <a:sym typeface="Corbel"/>
                </a:defRPr>
              </a:pPr>
              <a:r>
                <a:rPr lang="it-IT" sz="1330" dirty="0">
                  <a:solidFill>
                    <a:schemeClr val="bg1"/>
                  </a:solidFill>
                  <a:latin typeface="Century Gothic" panose="020B0502020202020204" pitchFamily="34" charset="0"/>
                  <a:ea typeface="Corbel"/>
                  <a:cs typeface="Corbel"/>
                  <a:sym typeface="Corbel"/>
                </a:rPr>
                <a:t>public </a:t>
              </a:r>
              <a:r>
                <a:rPr lang="it-IT" sz="1330" dirty="0" err="1">
                  <a:solidFill>
                    <a:schemeClr val="bg1"/>
                  </a:solidFill>
                  <a:latin typeface="Century Gothic" panose="020B0502020202020204" pitchFamily="34" charset="0"/>
                  <a:ea typeface="Corbel"/>
                  <a:cs typeface="Corbel"/>
                  <a:sym typeface="Corbel"/>
                </a:rPr>
                <a:t>policies</a:t>
              </a:r>
              <a:endParaRPr lang="it-IT" sz="1330" dirty="0">
                <a:solidFill>
                  <a:schemeClr val="bg1"/>
                </a:solidFill>
                <a:latin typeface="Century Gothic" panose="020B0502020202020204" pitchFamily="34" charset="0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5" name="Forma">
              <a:extLst>
                <a:ext uri="{FF2B5EF4-FFF2-40B4-BE49-F238E27FC236}">
                  <a16:creationId xmlns:a16="http://schemas.microsoft.com/office/drawing/2014/main" id="{AB523CDF-8352-5F4C-BAFE-9A2358ED848E}"/>
                </a:ext>
              </a:extLst>
            </p:cNvPr>
            <p:cNvSpPr/>
            <p:nvPr/>
          </p:nvSpPr>
          <p:spPr>
            <a:xfrm rot="537825">
              <a:off x="3318113" y="4408664"/>
              <a:ext cx="556501" cy="711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907" y="0"/>
                  </a:moveTo>
                  <a:lnTo>
                    <a:pt x="17298" y="11701"/>
                  </a:lnTo>
                  <a:lnTo>
                    <a:pt x="21600" y="10713"/>
                  </a:lnTo>
                  <a:lnTo>
                    <a:pt x="14002" y="21600"/>
                  </a:lnTo>
                  <a:lnTo>
                    <a:pt x="89" y="15655"/>
                  </a:lnTo>
                  <a:lnTo>
                    <a:pt x="4391" y="14667"/>
                  </a:lnTo>
                  <a:lnTo>
                    <a:pt x="0" y="2965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711200">
                <a:lnSpc>
                  <a:spcPct val="90000"/>
                </a:lnSpc>
                <a:spcBef>
                  <a:spcPts val="700"/>
                </a:spcBef>
                <a:defRPr sz="1600">
                  <a:latin typeface="Corbel"/>
                  <a:ea typeface="Corbel"/>
                  <a:cs typeface="Corbel"/>
                  <a:sym typeface="Corbel"/>
                </a:defRPr>
              </a:pPr>
              <a:endParaRPr/>
            </a:p>
          </p:txBody>
        </p:sp>
        <p:sp>
          <p:nvSpPr>
            <p:cNvPr id="37" name="Cerchio">
              <a:extLst>
                <a:ext uri="{FF2B5EF4-FFF2-40B4-BE49-F238E27FC236}">
                  <a16:creationId xmlns:a16="http://schemas.microsoft.com/office/drawing/2014/main" id="{7AB0B903-89D4-DF4F-9175-ACEA8D6E6C6B}"/>
                </a:ext>
              </a:extLst>
            </p:cNvPr>
            <p:cNvSpPr/>
            <p:nvPr/>
          </p:nvSpPr>
          <p:spPr>
            <a:xfrm>
              <a:off x="3282992" y="5276079"/>
              <a:ext cx="1410464" cy="1372260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ts val="700"/>
                </a:spcBef>
                <a:defRPr sz="1400">
                  <a:solidFill>
                    <a:srgbClr val="000000"/>
                  </a:solidFill>
                  <a:latin typeface="Corbel"/>
                  <a:ea typeface="Corbel"/>
                  <a:cs typeface="Corbel"/>
                  <a:sym typeface="Corbel"/>
                </a:defRPr>
              </a:pPr>
              <a:r>
                <a:rPr lang="it-IT" sz="1330" dirty="0">
                  <a:solidFill>
                    <a:schemeClr val="bg1"/>
                  </a:solidFill>
                  <a:latin typeface="Century Gothic" panose="020B0502020202020204" pitchFamily="34" charset="0"/>
                  <a:ea typeface="Corbel"/>
                  <a:cs typeface="Corbel"/>
                  <a:sym typeface="Corbel"/>
                </a:rPr>
                <a:t>Marketing</a:t>
              </a:r>
              <a:endParaRPr sz="133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7" name="Forma">
              <a:extLst>
                <a:ext uri="{FF2B5EF4-FFF2-40B4-BE49-F238E27FC236}">
                  <a16:creationId xmlns:a16="http://schemas.microsoft.com/office/drawing/2014/main" id="{9148F9EC-0560-2C40-83B1-7C302B49FD4B}"/>
                </a:ext>
              </a:extLst>
            </p:cNvPr>
            <p:cNvSpPr/>
            <p:nvPr/>
          </p:nvSpPr>
          <p:spPr>
            <a:xfrm rot="498483">
              <a:off x="2455842" y="4297531"/>
              <a:ext cx="556499" cy="711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965"/>
                  </a:moveTo>
                  <a:lnTo>
                    <a:pt x="17209" y="14667"/>
                  </a:lnTo>
                  <a:lnTo>
                    <a:pt x="21511" y="15655"/>
                  </a:lnTo>
                  <a:lnTo>
                    <a:pt x="7598" y="21600"/>
                  </a:lnTo>
                  <a:lnTo>
                    <a:pt x="0" y="10713"/>
                  </a:lnTo>
                  <a:lnTo>
                    <a:pt x="4302" y="11701"/>
                  </a:lnTo>
                  <a:lnTo>
                    <a:pt x="8693" y="0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711200">
                <a:lnSpc>
                  <a:spcPct val="90000"/>
                </a:lnSpc>
                <a:spcBef>
                  <a:spcPts val="700"/>
                </a:spcBef>
                <a:defRPr sz="1600">
                  <a:latin typeface="Corbel"/>
                  <a:ea typeface="Corbel"/>
                  <a:cs typeface="Corbel"/>
                  <a:sym typeface="Corbel"/>
                </a:defRPr>
              </a:pPr>
              <a:endParaRPr/>
            </a:p>
          </p:txBody>
        </p:sp>
        <p:sp>
          <p:nvSpPr>
            <p:cNvPr id="35" name="Cerchio">
              <a:extLst>
                <a:ext uri="{FF2B5EF4-FFF2-40B4-BE49-F238E27FC236}">
                  <a16:creationId xmlns:a16="http://schemas.microsoft.com/office/drawing/2014/main" id="{2FF57185-41BC-504B-9D7B-D96CFBBC6ADE}"/>
                </a:ext>
              </a:extLst>
            </p:cNvPr>
            <p:cNvSpPr/>
            <p:nvPr/>
          </p:nvSpPr>
          <p:spPr>
            <a:xfrm>
              <a:off x="1483365" y="5093517"/>
              <a:ext cx="1547768" cy="1506156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/>
              <a:r>
                <a:rPr lang="it-IT" sz="1330" dirty="0" err="1">
                  <a:solidFill>
                    <a:schemeClr val="bg1"/>
                  </a:solidFill>
                  <a:latin typeface="Century Gothic" panose="020B0502020202020204" pitchFamily="34" charset="0"/>
                </a:rPr>
                <a:t>Communicative</a:t>
              </a:r>
              <a:r>
                <a:rPr lang="it-IT" sz="133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/</a:t>
              </a:r>
            </a:p>
            <a:p>
              <a:pPr algn="ctr"/>
              <a:r>
                <a:rPr lang="it-IT" sz="1330" dirty="0" err="1">
                  <a:solidFill>
                    <a:schemeClr val="bg1"/>
                  </a:solidFill>
                  <a:latin typeface="Century Gothic" panose="020B0502020202020204" pitchFamily="34" charset="0"/>
                </a:rPr>
                <a:t>Promotional</a:t>
              </a:r>
              <a:endParaRPr lang="it-IT" sz="133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9" name="Forma">
              <a:extLst>
                <a:ext uri="{FF2B5EF4-FFF2-40B4-BE49-F238E27FC236}">
                  <a16:creationId xmlns:a16="http://schemas.microsoft.com/office/drawing/2014/main" id="{99078A66-B1F0-E84B-B4BD-42E221AA8EEB}"/>
                </a:ext>
              </a:extLst>
            </p:cNvPr>
            <p:cNvSpPr/>
            <p:nvPr/>
          </p:nvSpPr>
          <p:spPr>
            <a:xfrm>
              <a:off x="1776941" y="3625966"/>
              <a:ext cx="635206" cy="6121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9241"/>
                  </a:moveTo>
                  <a:lnTo>
                    <a:pt x="11281" y="18520"/>
                  </a:lnTo>
                  <a:lnTo>
                    <a:pt x="13853" y="21600"/>
                  </a:lnTo>
                  <a:lnTo>
                    <a:pt x="0" y="20572"/>
                  </a:lnTo>
                  <a:lnTo>
                    <a:pt x="991" y="6198"/>
                  </a:lnTo>
                  <a:lnTo>
                    <a:pt x="3563" y="9278"/>
                  </a:lnTo>
                  <a:lnTo>
                    <a:pt x="13883" y="0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711200">
                <a:lnSpc>
                  <a:spcPct val="90000"/>
                </a:lnSpc>
                <a:spcBef>
                  <a:spcPts val="700"/>
                </a:spcBef>
                <a:defRPr sz="1600">
                  <a:latin typeface="Corbel"/>
                  <a:ea typeface="Corbel"/>
                  <a:cs typeface="Corbel"/>
                  <a:sym typeface="Corbel"/>
                </a:defRPr>
              </a:pPr>
              <a:endParaRPr/>
            </a:p>
          </p:txBody>
        </p:sp>
        <p:sp>
          <p:nvSpPr>
            <p:cNvPr id="33" name="Cerchio">
              <a:extLst>
                <a:ext uri="{FF2B5EF4-FFF2-40B4-BE49-F238E27FC236}">
                  <a16:creationId xmlns:a16="http://schemas.microsoft.com/office/drawing/2014/main" id="{BE5A5F78-9CC2-F648-98C0-1BBA9A0613CF}"/>
                </a:ext>
              </a:extLst>
            </p:cNvPr>
            <p:cNvSpPr/>
            <p:nvPr/>
          </p:nvSpPr>
          <p:spPr>
            <a:xfrm>
              <a:off x="212338" y="4007693"/>
              <a:ext cx="1480445" cy="1460444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ts val="700"/>
                </a:spcBef>
                <a:defRPr sz="1400">
                  <a:solidFill>
                    <a:srgbClr val="000000"/>
                  </a:solidFill>
                  <a:latin typeface="Corbel"/>
                  <a:ea typeface="Corbel"/>
                  <a:cs typeface="Corbel"/>
                  <a:sym typeface="Corbel"/>
                </a:defRPr>
              </a:pPr>
              <a:r>
                <a:rPr lang="it-IT" sz="1330" dirty="0" err="1">
                  <a:solidFill>
                    <a:schemeClr val="bg1"/>
                  </a:solidFill>
                  <a:latin typeface="Century Gothic" panose="020B0502020202020204" pitchFamily="34" charset="0"/>
                  <a:ea typeface="Corbel"/>
                  <a:cs typeface="Corbel"/>
                  <a:sym typeface="Corbel"/>
                </a:rPr>
                <a:t>Economic</a:t>
              </a:r>
              <a:r>
                <a:rPr lang="it-IT" sz="1330" dirty="0">
                  <a:solidFill>
                    <a:schemeClr val="bg1"/>
                  </a:solidFill>
                  <a:latin typeface="Century Gothic" panose="020B0502020202020204" pitchFamily="34" charset="0"/>
                  <a:ea typeface="Corbel"/>
                  <a:cs typeface="Corbel"/>
                  <a:sym typeface="Corbel"/>
                </a:rPr>
                <a:t>/</a:t>
              </a:r>
            </a:p>
            <a:p>
              <a:pPr algn="ctr" defTabSz="622300">
                <a:lnSpc>
                  <a:spcPct val="90000"/>
                </a:lnSpc>
                <a:spcBef>
                  <a:spcPts val="700"/>
                </a:spcBef>
                <a:defRPr sz="1400">
                  <a:solidFill>
                    <a:srgbClr val="000000"/>
                  </a:solidFill>
                  <a:latin typeface="Corbel"/>
                  <a:ea typeface="Corbel"/>
                  <a:cs typeface="Corbel"/>
                  <a:sym typeface="Corbel"/>
                </a:defRPr>
              </a:pPr>
              <a:r>
                <a:rPr lang="it-IT" sz="1330" dirty="0">
                  <a:solidFill>
                    <a:schemeClr val="bg1"/>
                  </a:solidFill>
                  <a:latin typeface="Century Gothic" panose="020B0502020202020204" pitchFamily="34" charset="0"/>
                  <a:ea typeface="Corbel"/>
                  <a:cs typeface="Corbel"/>
                  <a:sym typeface="Corbel"/>
                </a:rPr>
                <a:t>Fund </a:t>
              </a:r>
              <a:r>
                <a:rPr lang="it-IT" sz="1330" dirty="0" err="1">
                  <a:solidFill>
                    <a:schemeClr val="bg1"/>
                  </a:solidFill>
                  <a:latin typeface="Century Gothic" panose="020B0502020202020204" pitchFamily="34" charset="0"/>
                  <a:ea typeface="Corbel"/>
                  <a:cs typeface="Corbel"/>
                  <a:sym typeface="Corbel"/>
                </a:rPr>
                <a:t>Raising</a:t>
              </a:r>
              <a:endParaRPr lang="it-IT" sz="1330" dirty="0">
                <a:solidFill>
                  <a:schemeClr val="bg1"/>
                </a:solidFill>
                <a:latin typeface="Century Gothic" panose="020B0502020202020204" pitchFamily="34" charset="0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1" name="Forma">
              <a:extLst>
                <a:ext uri="{FF2B5EF4-FFF2-40B4-BE49-F238E27FC236}">
                  <a16:creationId xmlns:a16="http://schemas.microsoft.com/office/drawing/2014/main" id="{D4D41C63-A818-F146-9DA5-2F934D653658}"/>
                </a:ext>
              </a:extLst>
            </p:cNvPr>
            <p:cNvSpPr/>
            <p:nvPr/>
          </p:nvSpPr>
          <p:spPr>
            <a:xfrm rot="978772">
              <a:off x="1535690" y="2867475"/>
              <a:ext cx="707981" cy="5717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5121"/>
                  </a:moveTo>
                  <a:lnTo>
                    <a:pt x="9474" y="17280"/>
                  </a:lnTo>
                  <a:lnTo>
                    <a:pt x="9976" y="21600"/>
                  </a:lnTo>
                  <a:lnTo>
                    <a:pt x="0" y="12353"/>
                  </a:lnTo>
                  <a:lnTo>
                    <a:pt x="7468" y="0"/>
                  </a:lnTo>
                  <a:lnTo>
                    <a:pt x="7969" y="4320"/>
                  </a:lnTo>
                  <a:lnTo>
                    <a:pt x="20095" y="2161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711200">
                <a:lnSpc>
                  <a:spcPct val="90000"/>
                </a:lnSpc>
                <a:spcBef>
                  <a:spcPts val="700"/>
                </a:spcBef>
                <a:defRPr sz="1600">
                  <a:latin typeface="Corbel"/>
                  <a:ea typeface="Corbel"/>
                  <a:cs typeface="Corbel"/>
                  <a:sym typeface="Corbel"/>
                </a:defRPr>
              </a:pPr>
              <a:endParaRPr/>
            </a:p>
          </p:txBody>
        </p:sp>
        <p:sp>
          <p:nvSpPr>
            <p:cNvPr id="31" name="Cerchio">
              <a:extLst>
                <a:ext uri="{FF2B5EF4-FFF2-40B4-BE49-F238E27FC236}">
                  <a16:creationId xmlns:a16="http://schemas.microsoft.com/office/drawing/2014/main" id="{E6C62B7E-B0C7-1B44-91F5-280B0D5ADAAF}"/>
                </a:ext>
              </a:extLst>
            </p:cNvPr>
            <p:cNvSpPr/>
            <p:nvPr/>
          </p:nvSpPr>
          <p:spPr>
            <a:xfrm>
              <a:off x="-184953" y="2252756"/>
              <a:ext cx="1552679" cy="1537804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ts val="700"/>
                </a:spcBef>
                <a:defRPr sz="1100">
                  <a:solidFill>
                    <a:srgbClr val="000000"/>
                  </a:solidFill>
                  <a:latin typeface="Corbel"/>
                  <a:ea typeface="Corbel"/>
                  <a:cs typeface="Corbel"/>
                  <a:sym typeface="Corbel"/>
                </a:defRPr>
              </a:pPr>
              <a:r>
                <a:rPr lang="it-IT" sz="1330" dirty="0">
                  <a:solidFill>
                    <a:schemeClr val="bg1"/>
                  </a:solidFill>
                  <a:latin typeface="Century Gothic" panose="020B0502020202020204" pitchFamily="34" charset="0"/>
                  <a:ea typeface="Corbel"/>
                  <a:cs typeface="Corbel"/>
                  <a:sym typeface="Corbel"/>
                </a:rPr>
                <a:t>Training</a:t>
              </a:r>
              <a:endParaRPr sz="133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5" name="Forma">
              <a:extLst>
                <a:ext uri="{FF2B5EF4-FFF2-40B4-BE49-F238E27FC236}">
                  <a16:creationId xmlns:a16="http://schemas.microsoft.com/office/drawing/2014/main" id="{41DA4417-8CE9-0D44-BF57-98B87D51688A}"/>
                </a:ext>
              </a:extLst>
            </p:cNvPr>
            <p:cNvSpPr/>
            <p:nvPr/>
          </p:nvSpPr>
          <p:spPr>
            <a:xfrm rot="21025814">
              <a:off x="1997490" y="2059446"/>
              <a:ext cx="605824" cy="6744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205" y="21600"/>
                  </a:moveTo>
                  <a:lnTo>
                    <a:pt x="3465" y="10782"/>
                  </a:lnTo>
                  <a:lnTo>
                    <a:pt x="0" y="12782"/>
                  </a:lnTo>
                  <a:lnTo>
                    <a:pt x="3095" y="0"/>
                  </a:lnTo>
                  <a:lnTo>
                    <a:pt x="17325" y="2781"/>
                  </a:lnTo>
                  <a:lnTo>
                    <a:pt x="13860" y="4781"/>
                  </a:lnTo>
                  <a:lnTo>
                    <a:pt x="21600" y="15599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711200">
                <a:lnSpc>
                  <a:spcPct val="90000"/>
                </a:lnSpc>
                <a:spcBef>
                  <a:spcPts val="700"/>
                </a:spcBef>
                <a:defRPr sz="1600">
                  <a:latin typeface="Corbel"/>
                  <a:ea typeface="Corbel"/>
                  <a:cs typeface="Corbel"/>
                  <a:sym typeface="Corbel"/>
                </a:defRPr>
              </a:pPr>
              <a:endParaRPr/>
            </a:p>
          </p:txBody>
        </p:sp>
        <p:sp>
          <p:nvSpPr>
            <p:cNvPr id="27" name="Cerchio">
              <a:extLst>
                <a:ext uri="{FF2B5EF4-FFF2-40B4-BE49-F238E27FC236}">
                  <a16:creationId xmlns:a16="http://schemas.microsoft.com/office/drawing/2014/main" id="{D7CA088A-BAC2-7D4F-B100-4713AE05CBF9}"/>
                </a:ext>
              </a:extLst>
            </p:cNvPr>
            <p:cNvSpPr/>
            <p:nvPr/>
          </p:nvSpPr>
          <p:spPr>
            <a:xfrm>
              <a:off x="714514" y="526735"/>
              <a:ext cx="1472404" cy="1487045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ts val="700"/>
                </a:spcBef>
                <a:defRPr sz="1400">
                  <a:solidFill>
                    <a:srgbClr val="000000"/>
                  </a:solidFill>
                  <a:latin typeface="Corbel"/>
                  <a:ea typeface="Corbel"/>
                  <a:cs typeface="Corbel"/>
                  <a:sym typeface="Corbel"/>
                </a:defRPr>
              </a:pPr>
              <a:r>
                <a:rPr lang="it-IT" sz="133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Entertainment</a:t>
              </a:r>
              <a:endParaRPr sz="133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63941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1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advAuto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2CB0F6F-F65A-B14C-BE2E-456E34736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0"/>
            <a:ext cx="9905998" cy="1905000"/>
          </a:xfrm>
        </p:spPr>
        <p:txBody>
          <a:bodyPr/>
          <a:lstStyle/>
          <a:p>
            <a:r>
              <a:rPr lang="it-IT" dirty="0">
                <a:effectLst/>
              </a:rPr>
              <a:t>Locative </a:t>
            </a:r>
            <a:r>
              <a:rPr lang="it-IT" dirty="0" err="1">
                <a:effectLst/>
              </a:rPr>
              <a:t>narratives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205A28D-C646-D642-8E99-74360BE3E0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425389"/>
            <a:ext cx="9905998" cy="2393576"/>
          </a:xfrm>
        </p:spPr>
        <p:txBody>
          <a:bodyPr>
            <a:normAutofit/>
          </a:bodyPr>
          <a:lstStyle/>
          <a:p>
            <a:pPr marL="0" indent="0" algn="justLow">
              <a:spcBef>
                <a:spcPts val="768"/>
              </a:spcBef>
              <a:buNone/>
            </a:pPr>
            <a:r>
              <a:rPr lang="it-IT" sz="2400" dirty="0">
                <a:effectLst/>
              </a:rPr>
              <a:t>The </a:t>
            </a:r>
            <a:r>
              <a:rPr lang="it-IT" sz="2400" dirty="0" err="1">
                <a:effectLst/>
              </a:rPr>
              <a:t>narratives</a:t>
            </a:r>
            <a:r>
              <a:rPr lang="it-IT" sz="2400" dirty="0">
                <a:effectLst/>
              </a:rPr>
              <a:t> in general stay </a:t>
            </a:r>
            <a:r>
              <a:rPr lang="it-IT" sz="2400" dirty="0" err="1">
                <a:effectLst/>
              </a:rPr>
              <a:t>very</a:t>
            </a:r>
            <a:r>
              <a:rPr lang="it-IT" sz="2400" dirty="0">
                <a:effectLst/>
              </a:rPr>
              <a:t> </a:t>
            </a:r>
            <a:r>
              <a:rPr lang="it-IT" sz="2400" dirty="0" err="1">
                <a:effectLst/>
              </a:rPr>
              <a:t>close</a:t>
            </a:r>
            <a:r>
              <a:rPr lang="it-IT" sz="2400" dirty="0">
                <a:effectLst/>
              </a:rPr>
              <a:t> to </a:t>
            </a:r>
            <a:r>
              <a:rPr lang="it-IT" sz="2400" dirty="0" err="1">
                <a:effectLst/>
              </a:rPr>
              <a:t>historical</a:t>
            </a:r>
            <a:r>
              <a:rPr lang="it-IT" sz="2400" dirty="0">
                <a:effectLst/>
              </a:rPr>
              <a:t> or </a:t>
            </a:r>
            <a:r>
              <a:rPr lang="it-IT" sz="2400" dirty="0" err="1">
                <a:effectLst/>
              </a:rPr>
              <a:t>factual</a:t>
            </a:r>
            <a:r>
              <a:rPr lang="it-IT" sz="2400" dirty="0">
                <a:effectLst/>
              </a:rPr>
              <a:t> information. </a:t>
            </a:r>
          </a:p>
          <a:p>
            <a:pPr marL="0" indent="0" algn="justLow">
              <a:spcBef>
                <a:spcPts val="768"/>
              </a:spcBef>
              <a:buNone/>
            </a:pPr>
            <a:r>
              <a:rPr lang="it-IT" sz="2400" dirty="0" err="1">
                <a:effectLst/>
              </a:rPr>
              <a:t>it</a:t>
            </a:r>
            <a:r>
              <a:rPr lang="it-IT" sz="2400" dirty="0">
                <a:effectLst/>
              </a:rPr>
              <a:t> </a:t>
            </a:r>
            <a:r>
              <a:rPr lang="it-IT" sz="2400" dirty="0" err="1">
                <a:effectLst/>
              </a:rPr>
              <a:t>might</a:t>
            </a:r>
            <a:r>
              <a:rPr lang="it-IT" sz="2400" dirty="0">
                <a:effectLst/>
              </a:rPr>
              <a:t> be </a:t>
            </a:r>
            <a:r>
              <a:rPr lang="it-IT" sz="2400" dirty="0" err="1">
                <a:effectLst/>
              </a:rPr>
              <a:t>interesting</a:t>
            </a:r>
            <a:r>
              <a:rPr lang="it-IT" sz="2400" dirty="0">
                <a:effectLst/>
              </a:rPr>
              <a:t> to </a:t>
            </a:r>
            <a:r>
              <a:rPr lang="it-IT" sz="2400" dirty="0" err="1">
                <a:effectLst/>
              </a:rPr>
              <a:t>find</a:t>
            </a:r>
            <a:r>
              <a:rPr lang="it-IT" sz="2400" dirty="0">
                <a:effectLst/>
              </a:rPr>
              <a:t> innovative ways of </a:t>
            </a:r>
            <a:r>
              <a:rPr lang="it-IT" sz="2400" dirty="0" err="1">
                <a:effectLst/>
              </a:rPr>
              <a:t>creating</a:t>
            </a:r>
            <a:r>
              <a:rPr lang="it-IT" sz="2400" dirty="0">
                <a:effectLst/>
              </a:rPr>
              <a:t> </a:t>
            </a:r>
            <a:r>
              <a:rPr lang="it-IT" sz="2400" dirty="0" err="1">
                <a:effectLst/>
              </a:rPr>
              <a:t>digital</a:t>
            </a:r>
            <a:r>
              <a:rPr lang="it-IT" sz="2400" dirty="0">
                <a:effectLst/>
              </a:rPr>
              <a:t> locative </a:t>
            </a:r>
            <a:r>
              <a:rPr lang="it-IT" sz="2400" dirty="0" err="1">
                <a:effectLst/>
              </a:rPr>
              <a:t>narratives</a:t>
            </a:r>
            <a:r>
              <a:rPr lang="it-IT" sz="2400" dirty="0">
                <a:effectLst/>
              </a:rPr>
              <a:t> </a:t>
            </a:r>
            <a:r>
              <a:rPr lang="it-IT" sz="2400" dirty="0" err="1">
                <a:effectLst/>
              </a:rPr>
              <a:t>that</a:t>
            </a:r>
            <a:r>
              <a:rPr lang="it-IT" sz="2400" dirty="0">
                <a:effectLst/>
              </a:rPr>
              <a:t> </a:t>
            </a:r>
            <a:r>
              <a:rPr lang="it-IT" sz="2400" dirty="0" err="1">
                <a:effectLst/>
              </a:rPr>
              <a:t>not</a:t>
            </a:r>
            <a:r>
              <a:rPr lang="it-IT" sz="2400" dirty="0">
                <a:effectLst/>
              </a:rPr>
              <a:t> just </a:t>
            </a:r>
            <a:r>
              <a:rPr lang="it-IT" sz="2400" dirty="0" err="1">
                <a:effectLst/>
              </a:rPr>
              <a:t>utilize</a:t>
            </a:r>
            <a:r>
              <a:rPr lang="it-IT" sz="2400" dirty="0">
                <a:effectLst/>
              </a:rPr>
              <a:t> the medium, </a:t>
            </a:r>
            <a:r>
              <a:rPr lang="it-IT" sz="2400" dirty="0" err="1">
                <a:effectLst/>
              </a:rPr>
              <a:t>but</a:t>
            </a:r>
            <a:r>
              <a:rPr lang="it-IT" sz="2400" dirty="0">
                <a:effectLst/>
              </a:rPr>
              <a:t> </a:t>
            </a:r>
            <a:r>
              <a:rPr lang="it-IT" sz="2400" dirty="0" err="1">
                <a:effectLst/>
              </a:rPr>
              <a:t>that</a:t>
            </a:r>
            <a:r>
              <a:rPr lang="it-IT" sz="2400" dirty="0">
                <a:effectLst/>
              </a:rPr>
              <a:t> exploit the </a:t>
            </a:r>
            <a:r>
              <a:rPr lang="it-IT" sz="2400" dirty="0" err="1">
                <a:effectLst/>
              </a:rPr>
              <a:t>interplay</a:t>
            </a:r>
            <a:r>
              <a:rPr lang="it-IT" sz="2400" dirty="0">
                <a:effectLst/>
              </a:rPr>
              <a:t> of medium, narrative and site. </a:t>
            </a:r>
            <a:endParaRPr lang="it-IT" sz="2400" dirty="0"/>
          </a:p>
        </p:txBody>
      </p:sp>
      <p:cxnSp>
        <p:nvCxnSpPr>
          <p:cNvPr id="5" name="Connettore 2 4">
            <a:extLst>
              <a:ext uri="{FF2B5EF4-FFF2-40B4-BE49-F238E27FC236}">
                <a16:creationId xmlns:a16="http://schemas.microsoft.com/office/drawing/2014/main" id="{4C33B61A-6815-8146-A27C-F31F2D3BE7BB}"/>
              </a:ext>
            </a:extLst>
          </p:cNvPr>
          <p:cNvCxnSpPr>
            <a:cxnSpLocks/>
          </p:cNvCxnSpPr>
          <p:nvPr/>
        </p:nvCxnSpPr>
        <p:spPr>
          <a:xfrm>
            <a:off x="1277471" y="1425388"/>
            <a:ext cx="6979023" cy="0"/>
          </a:xfrm>
          <a:prstGeom prst="straightConnector1">
            <a:avLst/>
          </a:prstGeom>
          <a:ln w="31750" cmpd="dbl">
            <a:solidFill>
              <a:srgbClr val="76D6FF"/>
            </a:solidFill>
            <a:headEnd type="none" w="med" len="med"/>
            <a:tailEnd type="oval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3CB123A2-7146-394C-B9AB-0299C950F606}"/>
              </a:ext>
            </a:extLst>
          </p:cNvPr>
          <p:cNvSpPr txBox="1">
            <a:spLocks/>
          </p:cNvSpPr>
          <p:nvPr/>
        </p:nvSpPr>
        <p:spPr>
          <a:xfrm>
            <a:off x="1141413" y="3818965"/>
            <a:ext cx="9905998" cy="2017059"/>
          </a:xfrm>
          <a:prstGeom prst="rect">
            <a:avLst/>
          </a:prstGeom>
          <a:ln>
            <a:solidFill>
              <a:srgbClr val="76D6FF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20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2400" i="1" dirty="0"/>
              <a:t>«</a:t>
            </a:r>
            <a:r>
              <a:rPr lang="it-IT" sz="2400" i="1" dirty="0" err="1">
                <a:effectLst/>
              </a:rPr>
              <a:t>We</a:t>
            </a:r>
            <a:r>
              <a:rPr lang="it-IT" sz="2400" i="1" dirty="0">
                <a:effectLst/>
              </a:rPr>
              <a:t> </a:t>
            </a:r>
            <a:r>
              <a:rPr lang="it-IT" sz="2400" i="1" dirty="0" err="1">
                <a:effectLst/>
              </a:rPr>
              <a:t>can't</a:t>
            </a:r>
            <a:r>
              <a:rPr lang="it-IT" sz="2400" i="1" dirty="0">
                <a:effectLst/>
              </a:rPr>
              <a:t> just </a:t>
            </a:r>
            <a:r>
              <a:rPr lang="it-IT" sz="2400" i="1" dirty="0" err="1">
                <a:effectLst/>
              </a:rPr>
              <a:t>blindly</a:t>
            </a:r>
            <a:r>
              <a:rPr lang="it-IT" sz="2400" i="1" dirty="0">
                <a:effectLst/>
              </a:rPr>
              <a:t> copy from </a:t>
            </a:r>
            <a:r>
              <a:rPr lang="it-IT" sz="2400" i="1" dirty="0" err="1">
                <a:effectLst/>
              </a:rPr>
              <a:t>one</a:t>
            </a:r>
            <a:r>
              <a:rPr lang="it-IT" sz="2400" i="1" dirty="0">
                <a:effectLst/>
              </a:rPr>
              <a:t> </a:t>
            </a:r>
            <a:r>
              <a:rPr lang="it-IT" sz="2400" i="1" dirty="0" err="1">
                <a:effectLst/>
              </a:rPr>
              <a:t>museum</a:t>
            </a:r>
            <a:r>
              <a:rPr lang="it-IT" sz="2400" i="1" dirty="0">
                <a:effectLst/>
              </a:rPr>
              <a:t> to </a:t>
            </a:r>
            <a:r>
              <a:rPr lang="it-IT" sz="2400" i="1" dirty="0" err="1">
                <a:effectLst/>
              </a:rPr>
              <a:t>another</a:t>
            </a:r>
            <a:r>
              <a:rPr lang="it-IT" sz="2400" i="1" dirty="0">
                <a:effectLst/>
              </a:rPr>
              <a:t> or replicate </a:t>
            </a:r>
            <a:r>
              <a:rPr lang="it-IT" sz="2400" i="1" dirty="0" err="1">
                <a:effectLst/>
              </a:rPr>
              <a:t>old</a:t>
            </a:r>
            <a:r>
              <a:rPr lang="it-IT" sz="2400" i="1" dirty="0">
                <a:effectLst/>
              </a:rPr>
              <a:t> formats on the new </a:t>
            </a:r>
            <a:r>
              <a:rPr lang="it-IT" sz="2400" i="1" dirty="0" err="1">
                <a:effectLst/>
              </a:rPr>
              <a:t>devices</a:t>
            </a:r>
            <a:r>
              <a:rPr lang="it-IT" sz="2400" i="1" dirty="0">
                <a:effectLst/>
              </a:rPr>
              <a:t>. </a:t>
            </a:r>
            <a:r>
              <a:rPr lang="it-IT" sz="2400" i="1" dirty="0" err="1">
                <a:effectLst/>
              </a:rPr>
              <a:t>Creating</a:t>
            </a:r>
            <a:r>
              <a:rPr lang="it-IT" sz="2400" i="1" dirty="0">
                <a:effectLst/>
              </a:rPr>
              <a:t> a mobile </a:t>
            </a:r>
            <a:r>
              <a:rPr lang="it-IT" sz="2400" i="1" dirty="0" err="1">
                <a:effectLst/>
              </a:rPr>
              <a:t>experience</a:t>
            </a:r>
            <a:r>
              <a:rPr lang="it-IT" sz="2400" i="1" dirty="0">
                <a:effectLst/>
              </a:rPr>
              <a:t> </a:t>
            </a:r>
            <a:r>
              <a:rPr lang="it-IT" sz="2400" i="1" dirty="0" err="1">
                <a:effectLst/>
              </a:rPr>
              <a:t>is</a:t>
            </a:r>
            <a:r>
              <a:rPr lang="it-IT" sz="2400" i="1" dirty="0">
                <a:effectLst/>
              </a:rPr>
              <a:t> a design </a:t>
            </a:r>
            <a:r>
              <a:rPr lang="it-IT" sz="2400" i="1" dirty="0" err="1">
                <a:effectLst/>
              </a:rPr>
              <a:t>activity</a:t>
            </a:r>
            <a:r>
              <a:rPr lang="it-IT" sz="2400" i="1" dirty="0">
                <a:effectLst/>
              </a:rPr>
              <a:t> and must take the </a:t>
            </a:r>
            <a:r>
              <a:rPr lang="it-IT" sz="2400" i="1" dirty="0" err="1">
                <a:effectLst/>
              </a:rPr>
              <a:t>context</a:t>
            </a:r>
            <a:r>
              <a:rPr lang="it-IT" sz="2400" i="1" dirty="0">
                <a:effectLst/>
              </a:rPr>
              <a:t> and audience </a:t>
            </a:r>
            <a:r>
              <a:rPr lang="it-IT" sz="2400" i="1" dirty="0" err="1">
                <a:effectLst/>
              </a:rPr>
              <a:t>needs</a:t>
            </a:r>
            <a:r>
              <a:rPr lang="it-IT" sz="2400" i="1" dirty="0">
                <a:effectLst/>
              </a:rPr>
              <a:t> </a:t>
            </a:r>
            <a:r>
              <a:rPr lang="it-IT" sz="2400" i="1" dirty="0" err="1">
                <a:effectLst/>
              </a:rPr>
              <a:t>into</a:t>
            </a:r>
            <a:r>
              <a:rPr lang="it-IT" sz="2400" i="1" dirty="0">
                <a:effectLst/>
              </a:rPr>
              <a:t> </a:t>
            </a:r>
            <a:r>
              <a:rPr lang="it-IT" sz="2400" i="1" dirty="0" err="1">
                <a:effectLst/>
              </a:rPr>
              <a:t>consideration</a:t>
            </a:r>
            <a:r>
              <a:rPr lang="it-IT" sz="2400" i="1" dirty="0"/>
              <a:t>»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BC4E469B-9D3C-2C4A-92F7-8F38833614FF}"/>
              </a:ext>
            </a:extLst>
          </p:cNvPr>
          <p:cNvSpPr txBox="1"/>
          <p:nvPr/>
        </p:nvSpPr>
        <p:spPr>
          <a:xfrm>
            <a:off x="3243635" y="6010835"/>
            <a:ext cx="5701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 err="1"/>
              <a:t>Lindsey</a:t>
            </a:r>
            <a:r>
              <a:rPr lang="it-IT" i="1" dirty="0"/>
              <a:t> Green, </a:t>
            </a:r>
            <a:r>
              <a:rPr lang="it-IT" i="1" dirty="0" err="1"/>
              <a:t>Alyson</a:t>
            </a:r>
            <a:r>
              <a:rPr lang="it-IT" i="1" dirty="0"/>
              <a:t> </a:t>
            </a:r>
            <a:r>
              <a:rPr lang="it-IT" i="1" dirty="0" err="1"/>
              <a:t>Webb</a:t>
            </a:r>
            <a:r>
              <a:rPr lang="it-IT" i="1" dirty="0"/>
              <a:t> and Martha </a:t>
            </a:r>
            <a:r>
              <a:rPr lang="it-IT" i="1" dirty="0" err="1"/>
              <a:t>Henson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6476312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1" descr="Dott.ssa Camilla Fava">
            <a:extLst>
              <a:ext uri="{FF2B5EF4-FFF2-40B4-BE49-F238E27FC236}">
                <a16:creationId xmlns:a16="http://schemas.microsoft.com/office/drawing/2014/main" id="{2890F12F-5460-D54B-B47A-57A6065AE1D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122289" y="892969"/>
            <a:ext cx="7947422" cy="2464594"/>
          </a:xfrm>
        </p:spPr>
        <p:txBody>
          <a:bodyPr/>
          <a:lstStyle/>
          <a:p>
            <a:pPr algn="l" eaLnBrk="1">
              <a:defRPr/>
            </a:pPr>
            <a:r>
              <a:rPr lang="it-IT" altLang="it-IT" dirty="0">
                <a:latin typeface="Avenir Next" panose="020B0503020202020204" pitchFamily="34" charset="0"/>
                <a:ea typeface="Avenir Next" panose="020B0503020202020204" pitchFamily="34" charset="0"/>
                <a:cs typeface="Avenir Next" panose="020B0503020202020204" pitchFamily="34" charset="0"/>
                <a:sym typeface="Avenir Next" panose="020B0503020202020204" pitchFamily="34" charset="0"/>
              </a:rPr>
              <a:t>Dott.ssa </a:t>
            </a:r>
            <a:r>
              <a:rPr lang="it-IT" altLang="it-IT" spc="211" dirty="0">
                <a:latin typeface="Avenir Next" panose="020B0503020202020204" pitchFamily="34" charset="0"/>
                <a:ea typeface="Avenir Next" panose="020B0503020202020204" pitchFamily="34" charset="0"/>
                <a:cs typeface="Avenir Next" panose="020B0503020202020204" pitchFamily="34" charset="0"/>
                <a:sym typeface="Avenir Next" panose="020B0503020202020204" pitchFamily="34" charset="0"/>
              </a:rPr>
              <a:t>Camilla Fava</a:t>
            </a:r>
          </a:p>
        </p:txBody>
      </p:sp>
      <p:sp>
        <p:nvSpPr>
          <p:cNvPr id="63490" name="Rectangle 2" descr="email: camilla.fava.89@gmail.com">
            <a:extLst>
              <a:ext uri="{FF2B5EF4-FFF2-40B4-BE49-F238E27FC236}">
                <a16:creationId xmlns:a16="http://schemas.microsoft.com/office/drawing/2014/main" id="{BCA567C5-77A0-174A-8478-796D2E1A7133}"/>
              </a:ext>
            </a:extLst>
          </p:cNvPr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122289" y="3420070"/>
            <a:ext cx="7947422" cy="1107281"/>
          </a:xfrm>
        </p:spPr>
        <p:txBody>
          <a:bodyPr anchor="t"/>
          <a:lstStyle/>
          <a:p>
            <a:pPr algn="l" eaLnBrk="1">
              <a:spcBef>
                <a:spcPct val="0"/>
              </a:spcBef>
              <a:buSzTx/>
              <a:defRPr/>
            </a:pPr>
            <a:r>
              <a:rPr lang="it-IT" altLang="it-IT" sz="2953" dirty="0">
                <a:solidFill>
                  <a:schemeClr val="tx1"/>
                </a:solidFill>
              </a:rPr>
              <a:t>email: </a:t>
            </a:r>
            <a:r>
              <a:rPr lang="it-IT" altLang="it-IT" sz="2953" u="sng" spc="21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hlinkClick r:id="rId2"/>
              </a:rPr>
              <a:t>camilla.fava.89@gmail.com</a:t>
            </a:r>
            <a:endParaRPr lang="it-IT" altLang="it-IT" sz="2953" spc="21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277129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a 1"/>
          <p:cNvGraphicFramePr/>
          <p:nvPr>
            <p:extLst>
              <p:ext uri="{D42A27DB-BD31-4B8C-83A1-F6EECF244321}">
                <p14:modId xmlns:p14="http://schemas.microsoft.com/office/powerpoint/2010/main" val="2499535605"/>
              </p:ext>
            </p:extLst>
          </p:nvPr>
        </p:nvGraphicFramePr>
        <p:xfrm>
          <a:off x="1589" y="0"/>
          <a:ext cx="12188824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Immagin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375" y="4582002"/>
            <a:ext cx="2270718" cy="2275998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052"/>
          <a:stretch/>
        </p:blipFill>
        <p:spPr>
          <a:xfrm>
            <a:off x="3603486" y="3429000"/>
            <a:ext cx="1106069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385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2CB0F6F-F65A-B14C-BE2E-456E34736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0"/>
            <a:ext cx="9905998" cy="1905000"/>
          </a:xfrm>
        </p:spPr>
        <p:txBody>
          <a:bodyPr/>
          <a:lstStyle/>
          <a:p>
            <a:r>
              <a:rPr lang="it-IT" dirty="0">
                <a:solidFill>
                  <a:schemeClr val="tx1"/>
                </a:solidFill>
              </a:rPr>
              <a:t>Cultural </a:t>
            </a:r>
            <a:r>
              <a:rPr lang="it-IT" dirty="0" err="1">
                <a:solidFill>
                  <a:schemeClr val="tx1"/>
                </a:solidFill>
              </a:rPr>
              <a:t>projects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205A28D-C646-D642-8E99-74360BE3E0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411941"/>
            <a:ext cx="9905998" cy="5432612"/>
          </a:xfrm>
        </p:spPr>
        <p:txBody>
          <a:bodyPr>
            <a:normAutofit/>
          </a:bodyPr>
          <a:lstStyle/>
          <a:p>
            <a:pPr marL="457200" lvl="1" indent="0" algn="justLow">
              <a:spcBef>
                <a:spcPts val="0"/>
              </a:spcBef>
              <a:spcAft>
                <a:spcPts val="1800"/>
              </a:spcAft>
              <a:buNone/>
            </a:pPr>
            <a:r>
              <a:rPr lang="it-IT" sz="2600" dirty="0" err="1">
                <a:effectLst/>
              </a:rPr>
              <a:t>There</a:t>
            </a:r>
            <a:r>
              <a:rPr lang="it-IT" sz="2600" dirty="0">
                <a:effectLst/>
              </a:rPr>
              <a:t> are </a:t>
            </a:r>
            <a:r>
              <a:rPr lang="it-IT" sz="2600" dirty="0" err="1">
                <a:effectLst/>
              </a:rPr>
              <a:t>four</a:t>
            </a:r>
            <a:r>
              <a:rPr lang="it-IT" sz="2600" dirty="0">
                <a:effectLst/>
              </a:rPr>
              <a:t> </a:t>
            </a:r>
            <a:r>
              <a:rPr lang="it-IT" sz="2600" dirty="0" err="1">
                <a:effectLst/>
              </a:rPr>
              <a:t>main</a:t>
            </a:r>
            <a:r>
              <a:rPr lang="it-IT" sz="2600" dirty="0">
                <a:effectLst/>
              </a:rPr>
              <a:t> </a:t>
            </a:r>
            <a:r>
              <a:rPr lang="it-IT" sz="2600" dirty="0" err="1">
                <a:effectLst/>
              </a:rPr>
              <a:t>characteristics</a:t>
            </a:r>
            <a:r>
              <a:rPr lang="it-IT" sz="2600" dirty="0">
                <a:effectLst/>
              </a:rPr>
              <a:t> of cultural </a:t>
            </a:r>
            <a:r>
              <a:rPr lang="it-IT" sz="2600" dirty="0" err="1">
                <a:effectLst/>
              </a:rPr>
              <a:t>projects</a:t>
            </a:r>
            <a:r>
              <a:rPr lang="it-IT" sz="2600" dirty="0">
                <a:effectLst/>
              </a:rPr>
              <a:t>:</a:t>
            </a:r>
          </a:p>
          <a:p>
            <a:pPr algn="justLow">
              <a:spcBef>
                <a:spcPts val="0"/>
              </a:spcBef>
              <a:spcAft>
                <a:spcPts val="1800"/>
              </a:spcAft>
              <a:buFont typeface="Wingdings" pitchFamily="2" charset="2"/>
              <a:buChar char="Ø"/>
            </a:pPr>
            <a:r>
              <a:rPr lang="it-IT" sz="2800" dirty="0">
                <a:solidFill>
                  <a:srgbClr val="92D050"/>
                </a:solidFill>
                <a:effectLst/>
              </a:rPr>
              <a:t>the high </a:t>
            </a:r>
            <a:r>
              <a:rPr lang="it-IT" sz="2800" dirty="0" err="1">
                <a:solidFill>
                  <a:srgbClr val="92D050"/>
                </a:solidFill>
                <a:effectLst/>
              </a:rPr>
              <a:t>intensity</a:t>
            </a:r>
            <a:r>
              <a:rPr lang="it-IT" sz="2800" dirty="0">
                <a:solidFill>
                  <a:srgbClr val="92D050"/>
                </a:solidFill>
                <a:effectLst/>
              </a:rPr>
              <a:t> of the human </a:t>
            </a:r>
            <a:r>
              <a:rPr lang="it-IT" sz="2800" dirty="0" err="1">
                <a:solidFill>
                  <a:srgbClr val="92D050"/>
                </a:solidFill>
                <a:effectLst/>
              </a:rPr>
              <a:t>factor</a:t>
            </a:r>
            <a:r>
              <a:rPr lang="it-IT" sz="2800" dirty="0">
                <a:solidFill>
                  <a:srgbClr val="92D050"/>
                </a:solidFill>
                <a:effectLst/>
              </a:rPr>
              <a:t> </a:t>
            </a:r>
          </a:p>
          <a:p>
            <a:pPr algn="justLow">
              <a:spcBef>
                <a:spcPts val="0"/>
              </a:spcBef>
              <a:spcAft>
                <a:spcPts val="1800"/>
              </a:spcAft>
              <a:buFont typeface="Wingdings" pitchFamily="2" charset="2"/>
              <a:buChar char="Ø"/>
            </a:pPr>
            <a:r>
              <a:rPr lang="it-IT" sz="2800" dirty="0">
                <a:solidFill>
                  <a:srgbClr val="92D050"/>
                </a:solidFill>
                <a:effectLst/>
              </a:rPr>
              <a:t>the </a:t>
            </a:r>
            <a:r>
              <a:rPr lang="it-IT" sz="2800" dirty="0" err="1">
                <a:solidFill>
                  <a:srgbClr val="92D050"/>
                </a:solidFill>
                <a:effectLst/>
              </a:rPr>
              <a:t>consequent</a:t>
            </a:r>
            <a:r>
              <a:rPr lang="it-IT" sz="2800" dirty="0">
                <a:solidFill>
                  <a:srgbClr val="92D050"/>
                </a:solidFill>
                <a:effectLst/>
              </a:rPr>
              <a:t> high </a:t>
            </a:r>
            <a:r>
              <a:rPr lang="it-IT" sz="2800" dirty="0" err="1">
                <a:solidFill>
                  <a:srgbClr val="92D050"/>
                </a:solidFill>
                <a:effectLst/>
              </a:rPr>
              <a:t>content</a:t>
            </a:r>
            <a:r>
              <a:rPr lang="it-IT" sz="2800" dirty="0">
                <a:solidFill>
                  <a:srgbClr val="92D050"/>
                </a:solidFill>
                <a:effectLst/>
              </a:rPr>
              <a:t> of </a:t>
            </a:r>
            <a:r>
              <a:rPr lang="it-IT" sz="2800" dirty="0" err="1">
                <a:solidFill>
                  <a:srgbClr val="92D050"/>
                </a:solidFill>
                <a:effectLst/>
              </a:rPr>
              <a:t>professionalism</a:t>
            </a:r>
            <a:r>
              <a:rPr lang="it-IT" sz="2800" dirty="0">
                <a:solidFill>
                  <a:srgbClr val="92D050"/>
                </a:solidFill>
                <a:effectLst/>
              </a:rPr>
              <a:t> and </a:t>
            </a:r>
            <a:r>
              <a:rPr lang="it-IT" sz="2800" dirty="0" err="1">
                <a:solidFill>
                  <a:srgbClr val="92D050"/>
                </a:solidFill>
                <a:effectLst/>
              </a:rPr>
              <a:t>different</a:t>
            </a:r>
            <a:r>
              <a:rPr lang="it-IT" sz="2800" dirty="0">
                <a:solidFill>
                  <a:srgbClr val="92D050"/>
                </a:solidFill>
                <a:effectLst/>
              </a:rPr>
              <a:t> </a:t>
            </a:r>
            <a:r>
              <a:rPr lang="it-IT" sz="2800" dirty="0" err="1">
                <a:solidFill>
                  <a:srgbClr val="92D050"/>
                </a:solidFill>
                <a:effectLst/>
              </a:rPr>
              <a:t>specializations</a:t>
            </a:r>
            <a:endParaRPr lang="it-IT" sz="2800" dirty="0">
              <a:solidFill>
                <a:srgbClr val="92D050"/>
              </a:solidFill>
              <a:effectLst/>
            </a:endParaRPr>
          </a:p>
          <a:p>
            <a:pPr algn="justLow">
              <a:spcBef>
                <a:spcPts val="0"/>
              </a:spcBef>
              <a:spcAft>
                <a:spcPts val="1800"/>
              </a:spcAft>
              <a:buFont typeface="Wingdings" pitchFamily="2" charset="2"/>
              <a:buChar char="Ø"/>
            </a:pPr>
            <a:r>
              <a:rPr lang="it-IT" sz="2800" dirty="0">
                <a:solidFill>
                  <a:srgbClr val="92D050"/>
                </a:solidFill>
                <a:effectLst/>
              </a:rPr>
              <a:t>the </a:t>
            </a:r>
            <a:r>
              <a:rPr lang="it-IT" sz="2800" dirty="0" err="1">
                <a:solidFill>
                  <a:srgbClr val="92D050"/>
                </a:solidFill>
                <a:effectLst/>
              </a:rPr>
              <a:t>presence</a:t>
            </a:r>
            <a:r>
              <a:rPr lang="it-IT" sz="2800" dirty="0">
                <a:solidFill>
                  <a:srgbClr val="92D050"/>
                </a:solidFill>
                <a:effectLst/>
              </a:rPr>
              <a:t> of innovative </a:t>
            </a:r>
            <a:r>
              <a:rPr lang="it-IT" sz="2800" dirty="0" err="1">
                <a:solidFill>
                  <a:srgbClr val="92D050"/>
                </a:solidFill>
                <a:effectLst/>
              </a:rPr>
              <a:t>objectives</a:t>
            </a:r>
            <a:r>
              <a:rPr lang="it-IT" sz="2800" dirty="0">
                <a:solidFill>
                  <a:srgbClr val="92D050"/>
                </a:solidFill>
                <a:effectLst/>
              </a:rPr>
              <a:t>, </a:t>
            </a:r>
            <a:r>
              <a:rPr lang="it-IT" sz="2800" dirty="0" err="1">
                <a:solidFill>
                  <a:srgbClr val="92D050"/>
                </a:solidFill>
                <a:effectLst/>
              </a:rPr>
              <a:t>mainly</a:t>
            </a:r>
            <a:r>
              <a:rPr lang="it-IT" sz="2800" dirty="0">
                <a:solidFill>
                  <a:srgbClr val="92D050"/>
                </a:solidFill>
                <a:effectLst/>
              </a:rPr>
              <a:t> in an </a:t>
            </a:r>
            <a:r>
              <a:rPr lang="it-IT" sz="2800" dirty="0" err="1">
                <a:solidFill>
                  <a:srgbClr val="92D050"/>
                </a:solidFill>
                <a:effectLst/>
              </a:rPr>
              <a:t>artistic</a:t>
            </a:r>
            <a:r>
              <a:rPr lang="it-IT" sz="2800" dirty="0">
                <a:solidFill>
                  <a:srgbClr val="92D050"/>
                </a:solidFill>
                <a:effectLst/>
              </a:rPr>
              <a:t> and </a:t>
            </a:r>
            <a:r>
              <a:rPr lang="it-IT" sz="2800" dirty="0" err="1">
                <a:solidFill>
                  <a:srgbClr val="92D050"/>
                </a:solidFill>
                <a:effectLst/>
              </a:rPr>
              <a:t>socio-cultural</a:t>
            </a:r>
            <a:r>
              <a:rPr lang="it-IT" sz="2800" dirty="0">
                <a:solidFill>
                  <a:srgbClr val="92D050"/>
                </a:solidFill>
                <a:effectLst/>
              </a:rPr>
              <a:t> </a:t>
            </a:r>
            <a:r>
              <a:rPr lang="it-IT" sz="2800" dirty="0" err="1">
                <a:solidFill>
                  <a:srgbClr val="92D050"/>
                </a:solidFill>
                <a:effectLst/>
              </a:rPr>
              <a:t>sense</a:t>
            </a:r>
            <a:endParaRPr lang="it-IT" sz="2800" dirty="0">
              <a:solidFill>
                <a:srgbClr val="92D050"/>
              </a:solidFill>
              <a:effectLst/>
            </a:endParaRPr>
          </a:p>
          <a:p>
            <a:pPr algn="justLow">
              <a:spcBef>
                <a:spcPts val="0"/>
              </a:spcBef>
              <a:spcAft>
                <a:spcPts val="1800"/>
              </a:spcAft>
              <a:buFont typeface="Wingdings" pitchFamily="2" charset="2"/>
              <a:buChar char="Ø"/>
            </a:pPr>
            <a:r>
              <a:rPr lang="it-IT" sz="2800" dirty="0">
                <a:solidFill>
                  <a:srgbClr val="92D050"/>
                </a:solidFill>
                <a:effectLst/>
              </a:rPr>
              <a:t>the desire to </a:t>
            </a:r>
            <a:r>
              <a:rPr lang="it-IT" sz="2800" dirty="0" err="1">
                <a:solidFill>
                  <a:srgbClr val="92D050"/>
                </a:solidFill>
                <a:effectLst/>
              </a:rPr>
              <a:t>achieve</a:t>
            </a:r>
            <a:r>
              <a:rPr lang="it-IT" sz="2800" dirty="0">
                <a:solidFill>
                  <a:srgbClr val="92D050"/>
                </a:solidFill>
                <a:effectLst/>
              </a:rPr>
              <a:t> a high </a:t>
            </a:r>
            <a:r>
              <a:rPr lang="it-IT" sz="2800" dirty="0" err="1">
                <a:solidFill>
                  <a:srgbClr val="92D050"/>
                </a:solidFill>
                <a:effectLst/>
              </a:rPr>
              <a:t>quality</a:t>
            </a:r>
            <a:r>
              <a:rPr lang="it-IT" sz="2800" dirty="0">
                <a:solidFill>
                  <a:srgbClr val="92D050"/>
                </a:solidFill>
                <a:effectLst/>
              </a:rPr>
              <a:t> of the </a:t>
            </a:r>
            <a:r>
              <a:rPr lang="it-IT" sz="2800" dirty="0" err="1">
                <a:solidFill>
                  <a:srgbClr val="92D050"/>
                </a:solidFill>
                <a:effectLst/>
              </a:rPr>
              <a:t>final</a:t>
            </a:r>
            <a:r>
              <a:rPr lang="it-IT" sz="2800" dirty="0">
                <a:solidFill>
                  <a:srgbClr val="92D050"/>
                </a:solidFill>
                <a:effectLst/>
              </a:rPr>
              <a:t> </a:t>
            </a:r>
            <a:r>
              <a:rPr lang="it-IT" sz="2800" dirty="0" err="1">
                <a:solidFill>
                  <a:srgbClr val="92D050"/>
                </a:solidFill>
                <a:effectLst/>
              </a:rPr>
              <a:t>result</a:t>
            </a:r>
            <a:r>
              <a:rPr lang="it-IT" sz="2800" dirty="0">
                <a:solidFill>
                  <a:srgbClr val="92D050"/>
                </a:solidFill>
                <a:effectLst/>
              </a:rPr>
              <a:t> </a:t>
            </a:r>
            <a:r>
              <a:rPr lang="it-IT" sz="2800" dirty="0" err="1">
                <a:solidFill>
                  <a:srgbClr val="92D050"/>
                </a:solidFill>
                <a:effectLst/>
              </a:rPr>
              <a:t>as</a:t>
            </a:r>
            <a:r>
              <a:rPr lang="it-IT" sz="2800" dirty="0">
                <a:solidFill>
                  <a:srgbClr val="92D050"/>
                </a:solidFill>
                <a:effectLst/>
              </a:rPr>
              <a:t> a </a:t>
            </a:r>
            <a:r>
              <a:rPr lang="it-IT" sz="2800" dirty="0" err="1">
                <a:solidFill>
                  <a:srgbClr val="92D050"/>
                </a:solidFill>
                <a:effectLst/>
              </a:rPr>
              <a:t>condition</a:t>
            </a:r>
            <a:r>
              <a:rPr lang="it-IT" sz="2800" dirty="0">
                <a:solidFill>
                  <a:srgbClr val="92D050"/>
                </a:solidFill>
                <a:effectLst/>
              </a:rPr>
              <a:t> </a:t>
            </a:r>
            <a:r>
              <a:rPr lang="it-IT" sz="2800" dirty="0" err="1">
                <a:solidFill>
                  <a:srgbClr val="92D050"/>
                </a:solidFill>
                <a:effectLst/>
              </a:rPr>
              <a:t>that</a:t>
            </a:r>
            <a:r>
              <a:rPr lang="it-IT" sz="2800" dirty="0">
                <a:solidFill>
                  <a:srgbClr val="92D050"/>
                </a:solidFill>
                <a:effectLst/>
              </a:rPr>
              <a:t> </a:t>
            </a:r>
            <a:r>
              <a:rPr lang="it-IT" sz="2800" dirty="0" err="1">
                <a:solidFill>
                  <a:srgbClr val="92D050"/>
                </a:solidFill>
                <a:effectLst/>
              </a:rPr>
              <a:t>determines</a:t>
            </a:r>
            <a:r>
              <a:rPr lang="it-IT" sz="2800" dirty="0">
                <a:solidFill>
                  <a:srgbClr val="92D050"/>
                </a:solidFill>
                <a:effectLst/>
              </a:rPr>
              <a:t> the success of the </a:t>
            </a:r>
            <a:r>
              <a:rPr lang="it-IT" sz="2800" dirty="0" err="1">
                <a:solidFill>
                  <a:srgbClr val="92D050"/>
                </a:solidFill>
                <a:effectLst/>
              </a:rPr>
              <a:t>event</a:t>
            </a:r>
            <a:r>
              <a:rPr lang="it-IT" sz="2800" dirty="0">
                <a:solidFill>
                  <a:srgbClr val="92D050"/>
                </a:solidFill>
                <a:effectLst/>
              </a:rPr>
              <a:t>.</a:t>
            </a:r>
            <a:endParaRPr lang="it-IT" sz="2800" dirty="0">
              <a:solidFill>
                <a:srgbClr val="92D050"/>
              </a:solidFill>
            </a:endParaRPr>
          </a:p>
        </p:txBody>
      </p:sp>
      <p:cxnSp>
        <p:nvCxnSpPr>
          <p:cNvPr id="5" name="Connettore 2 4">
            <a:extLst>
              <a:ext uri="{FF2B5EF4-FFF2-40B4-BE49-F238E27FC236}">
                <a16:creationId xmlns:a16="http://schemas.microsoft.com/office/drawing/2014/main" id="{4C33B61A-6815-8146-A27C-F31F2D3BE7BB}"/>
              </a:ext>
            </a:extLst>
          </p:cNvPr>
          <p:cNvCxnSpPr>
            <a:cxnSpLocks/>
          </p:cNvCxnSpPr>
          <p:nvPr/>
        </p:nvCxnSpPr>
        <p:spPr>
          <a:xfrm>
            <a:off x="1277471" y="1425388"/>
            <a:ext cx="6979023" cy="0"/>
          </a:xfrm>
          <a:prstGeom prst="straightConnector1">
            <a:avLst/>
          </a:prstGeom>
          <a:ln w="31750" cmpd="dbl">
            <a:solidFill>
              <a:srgbClr val="92D050"/>
            </a:solidFill>
            <a:headEnd type="none" w="med" len="med"/>
            <a:tailEnd type="oval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33937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2CB0F6F-F65A-B14C-BE2E-456E34736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0"/>
            <a:ext cx="9905998" cy="1905000"/>
          </a:xfrm>
        </p:spPr>
        <p:txBody>
          <a:bodyPr/>
          <a:lstStyle/>
          <a:p>
            <a:r>
              <a:rPr lang="it-IT" dirty="0">
                <a:solidFill>
                  <a:schemeClr val="tx1"/>
                </a:solidFill>
              </a:rPr>
              <a:t>Cultural </a:t>
            </a:r>
            <a:r>
              <a:rPr lang="it-IT" dirty="0" err="1">
                <a:solidFill>
                  <a:schemeClr val="tx1"/>
                </a:solidFill>
              </a:rPr>
              <a:t>projects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205A28D-C646-D642-8E99-74360BE3E0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627094"/>
            <a:ext cx="9905998" cy="5230906"/>
          </a:xfrm>
        </p:spPr>
        <p:txBody>
          <a:bodyPr>
            <a:normAutofit/>
          </a:bodyPr>
          <a:lstStyle/>
          <a:p>
            <a:pPr marL="457200" lvl="1" indent="0" algn="justLow">
              <a:spcBef>
                <a:spcPts val="0"/>
              </a:spcBef>
              <a:spcAft>
                <a:spcPts val="1800"/>
              </a:spcAft>
              <a:buNone/>
            </a:pPr>
            <a:r>
              <a:rPr lang="it-IT" sz="2800" b="1" dirty="0">
                <a:solidFill>
                  <a:schemeClr val="tx1"/>
                </a:solidFill>
              </a:rPr>
              <a:t>An </a:t>
            </a:r>
            <a:r>
              <a:rPr lang="it-IT" sz="2800" b="1" dirty="0" err="1">
                <a:solidFill>
                  <a:schemeClr val="tx1"/>
                </a:solidFill>
              </a:rPr>
              <a:t>artistic</a:t>
            </a:r>
            <a:r>
              <a:rPr lang="it-IT" sz="2800" b="1" dirty="0">
                <a:solidFill>
                  <a:schemeClr val="tx1"/>
                </a:solidFill>
              </a:rPr>
              <a:t> production </a:t>
            </a:r>
            <a:r>
              <a:rPr lang="it-IT" sz="2800" b="1" dirty="0" err="1">
                <a:solidFill>
                  <a:schemeClr val="tx1"/>
                </a:solidFill>
              </a:rPr>
              <a:t>very</a:t>
            </a:r>
            <a:r>
              <a:rPr lang="it-IT" sz="2800" b="1" dirty="0">
                <a:solidFill>
                  <a:schemeClr val="tx1"/>
                </a:solidFill>
              </a:rPr>
              <a:t> </a:t>
            </a:r>
            <a:r>
              <a:rPr lang="it-IT" sz="2800" b="1" dirty="0" err="1">
                <a:solidFill>
                  <a:schemeClr val="tx1"/>
                </a:solidFill>
              </a:rPr>
              <a:t>often</a:t>
            </a:r>
            <a:r>
              <a:rPr lang="it-IT" sz="2800" b="1" dirty="0">
                <a:solidFill>
                  <a:schemeClr val="tx1"/>
                </a:solidFill>
              </a:rPr>
              <a:t> </a:t>
            </a:r>
            <a:r>
              <a:rPr lang="it-IT" sz="2800" b="1" dirty="0" err="1">
                <a:solidFill>
                  <a:schemeClr val="tx1"/>
                </a:solidFill>
              </a:rPr>
              <a:t>encompasses</a:t>
            </a:r>
            <a:r>
              <a:rPr lang="it-IT" sz="2800" b="1" dirty="0">
                <a:solidFill>
                  <a:schemeClr val="tx1"/>
                </a:solidFill>
              </a:rPr>
              <a:t> </a:t>
            </a:r>
            <a:r>
              <a:rPr lang="it-IT" sz="2800" b="1" dirty="0" err="1">
                <a:solidFill>
                  <a:schemeClr val="tx1"/>
                </a:solidFill>
              </a:rPr>
              <a:t>several</a:t>
            </a:r>
            <a:r>
              <a:rPr lang="it-IT" sz="2800" b="1" dirty="0">
                <a:solidFill>
                  <a:schemeClr val="tx1"/>
                </a:solidFill>
              </a:rPr>
              <a:t> </a:t>
            </a:r>
            <a:r>
              <a:rPr lang="it-IT" sz="2800" b="1" dirty="0" err="1">
                <a:solidFill>
                  <a:schemeClr val="tx1"/>
                </a:solidFill>
              </a:rPr>
              <a:t>other</a:t>
            </a:r>
            <a:r>
              <a:rPr lang="it-IT" sz="2800" b="1" dirty="0">
                <a:solidFill>
                  <a:schemeClr val="tx1"/>
                </a:solidFill>
              </a:rPr>
              <a:t> </a:t>
            </a:r>
            <a:r>
              <a:rPr lang="it-IT" sz="2800" b="1" dirty="0" err="1">
                <a:solidFill>
                  <a:schemeClr val="tx1"/>
                </a:solidFill>
              </a:rPr>
              <a:t>arts</a:t>
            </a:r>
            <a:r>
              <a:rPr lang="it-IT" sz="2800" b="1" dirty="0">
                <a:solidFill>
                  <a:schemeClr val="tx1"/>
                </a:solidFill>
              </a:rPr>
              <a:t> and </a:t>
            </a:r>
            <a:r>
              <a:rPr lang="it-IT" sz="2800" b="1" dirty="0">
                <a:solidFill>
                  <a:srgbClr val="99C29B"/>
                </a:solidFill>
              </a:rPr>
              <a:t>can be </a:t>
            </a:r>
            <a:r>
              <a:rPr lang="it-IT" sz="2800" b="1" dirty="0" err="1">
                <a:solidFill>
                  <a:srgbClr val="99C29B"/>
                </a:solidFill>
              </a:rPr>
              <a:t>considered</a:t>
            </a:r>
            <a:r>
              <a:rPr lang="it-IT" sz="2800" b="1" dirty="0">
                <a:solidFill>
                  <a:srgbClr val="99C29B"/>
                </a:solidFill>
              </a:rPr>
              <a:t> </a:t>
            </a:r>
            <a:r>
              <a:rPr lang="it-IT" sz="2800" b="1" dirty="0" err="1">
                <a:solidFill>
                  <a:srgbClr val="99C29B"/>
                </a:solidFill>
              </a:rPr>
              <a:t>as</a:t>
            </a:r>
            <a:r>
              <a:rPr lang="it-IT" sz="2800" b="1" dirty="0">
                <a:solidFill>
                  <a:srgbClr val="99C29B"/>
                </a:solidFill>
              </a:rPr>
              <a:t> a service </a:t>
            </a:r>
            <a:r>
              <a:rPr lang="it-IT" sz="2800" b="1" dirty="0">
                <a:solidFill>
                  <a:schemeClr val="tx1"/>
                </a:solidFill>
              </a:rPr>
              <a:t>and </a:t>
            </a:r>
            <a:r>
              <a:rPr lang="it-IT" sz="2800" b="1" dirty="0" err="1">
                <a:solidFill>
                  <a:schemeClr val="tx1"/>
                </a:solidFill>
              </a:rPr>
              <a:t>not</a:t>
            </a:r>
            <a:r>
              <a:rPr lang="it-IT" sz="2800" b="1" dirty="0">
                <a:solidFill>
                  <a:schemeClr val="tx1"/>
                </a:solidFill>
              </a:rPr>
              <a:t> </a:t>
            </a:r>
            <a:r>
              <a:rPr lang="it-IT" sz="2800" b="1" dirty="0" err="1">
                <a:solidFill>
                  <a:schemeClr val="tx1"/>
                </a:solidFill>
              </a:rPr>
              <a:t>as</a:t>
            </a:r>
            <a:r>
              <a:rPr lang="it-IT" sz="2800" b="1" dirty="0">
                <a:solidFill>
                  <a:schemeClr val="tx1"/>
                </a:solidFill>
              </a:rPr>
              <a:t> a </a:t>
            </a:r>
            <a:r>
              <a:rPr lang="it-IT" sz="2800" b="1" dirty="0" err="1">
                <a:solidFill>
                  <a:schemeClr val="tx1"/>
                </a:solidFill>
              </a:rPr>
              <a:t>material</a:t>
            </a:r>
            <a:r>
              <a:rPr lang="it-IT" sz="2800" b="1" dirty="0">
                <a:solidFill>
                  <a:schemeClr val="tx1"/>
                </a:solidFill>
              </a:rPr>
              <a:t> </a:t>
            </a:r>
            <a:r>
              <a:rPr lang="it-IT" sz="2800" b="1" dirty="0" err="1">
                <a:solidFill>
                  <a:schemeClr val="tx1"/>
                </a:solidFill>
              </a:rPr>
              <a:t>good</a:t>
            </a:r>
            <a:r>
              <a:rPr lang="it-IT" sz="2800" b="1" dirty="0">
                <a:solidFill>
                  <a:schemeClr val="tx1"/>
                </a:solidFill>
              </a:rPr>
              <a:t>.</a:t>
            </a:r>
          </a:p>
          <a:p>
            <a:pPr marL="457200" lvl="1" indent="0" algn="justLow">
              <a:spcBef>
                <a:spcPts val="0"/>
              </a:spcBef>
              <a:spcAft>
                <a:spcPts val="1800"/>
              </a:spcAft>
              <a:buNone/>
            </a:pPr>
            <a:r>
              <a:rPr lang="it-IT" sz="2800" dirty="0">
                <a:solidFill>
                  <a:schemeClr val="tx1"/>
                </a:solidFill>
              </a:rPr>
              <a:t>The </a:t>
            </a:r>
            <a:r>
              <a:rPr lang="it-IT" sz="2800" dirty="0" err="1">
                <a:solidFill>
                  <a:schemeClr val="tx1"/>
                </a:solidFill>
              </a:rPr>
              <a:t>theatrical</a:t>
            </a:r>
            <a:r>
              <a:rPr lang="it-IT" sz="2800" dirty="0">
                <a:solidFill>
                  <a:schemeClr val="tx1"/>
                </a:solidFill>
              </a:rPr>
              <a:t> </a:t>
            </a:r>
            <a:r>
              <a:rPr lang="it-IT" sz="2800" dirty="0" err="1">
                <a:solidFill>
                  <a:schemeClr val="tx1"/>
                </a:solidFill>
              </a:rPr>
              <a:t>product</a:t>
            </a:r>
            <a:r>
              <a:rPr lang="it-IT" sz="2800" dirty="0">
                <a:solidFill>
                  <a:schemeClr val="tx1"/>
                </a:solidFill>
              </a:rPr>
              <a:t> can be </a:t>
            </a:r>
            <a:r>
              <a:rPr lang="it-IT" sz="2800" dirty="0" err="1">
                <a:solidFill>
                  <a:schemeClr val="tx1"/>
                </a:solidFill>
              </a:rPr>
              <a:t>defined</a:t>
            </a:r>
            <a:r>
              <a:rPr lang="it-IT" sz="2800" dirty="0">
                <a:solidFill>
                  <a:schemeClr val="tx1"/>
                </a:solidFill>
              </a:rPr>
              <a:t> </a:t>
            </a:r>
            <a:r>
              <a:rPr lang="it-IT" sz="2800" dirty="0" err="1">
                <a:solidFill>
                  <a:schemeClr val="tx1"/>
                </a:solidFill>
              </a:rPr>
              <a:t>as</a:t>
            </a:r>
            <a:r>
              <a:rPr lang="it-IT" sz="2800" dirty="0">
                <a:solidFill>
                  <a:schemeClr val="tx1"/>
                </a:solidFill>
              </a:rPr>
              <a:t> a service of an </a:t>
            </a:r>
            <a:r>
              <a:rPr lang="it-IT" sz="2800" dirty="0" err="1">
                <a:solidFill>
                  <a:schemeClr val="tx1"/>
                </a:solidFill>
              </a:rPr>
              <a:t>intangible</a:t>
            </a:r>
            <a:r>
              <a:rPr lang="it-IT" sz="2800" dirty="0">
                <a:solidFill>
                  <a:schemeClr val="tx1"/>
                </a:solidFill>
              </a:rPr>
              <a:t> nature </a:t>
            </a:r>
            <a:r>
              <a:rPr lang="it-IT" sz="2800" dirty="0" err="1">
                <a:solidFill>
                  <a:schemeClr val="tx1"/>
                </a:solidFill>
              </a:rPr>
              <a:t>as</a:t>
            </a:r>
            <a:r>
              <a:rPr lang="it-IT" sz="2800" dirty="0">
                <a:solidFill>
                  <a:schemeClr val="tx1"/>
                </a:solidFill>
              </a:rPr>
              <a:t> </a:t>
            </a:r>
            <a:r>
              <a:rPr lang="it-IT" sz="2800" dirty="0" err="1">
                <a:solidFill>
                  <a:schemeClr val="tx1"/>
                </a:solidFill>
              </a:rPr>
              <a:t>it</a:t>
            </a:r>
            <a:r>
              <a:rPr lang="it-IT" sz="2800" dirty="0">
                <a:solidFill>
                  <a:schemeClr val="tx1"/>
                </a:solidFill>
              </a:rPr>
              <a:t> </a:t>
            </a:r>
            <a:r>
              <a:rPr lang="it-IT" sz="2800" dirty="0" err="1">
                <a:solidFill>
                  <a:schemeClr val="tx1"/>
                </a:solidFill>
              </a:rPr>
              <a:t>lacks</a:t>
            </a:r>
            <a:r>
              <a:rPr lang="it-IT" sz="2800" dirty="0">
                <a:solidFill>
                  <a:schemeClr val="tx1"/>
                </a:solidFill>
              </a:rPr>
              <a:t> </a:t>
            </a:r>
            <a:r>
              <a:rPr lang="it-IT" sz="2800" dirty="0" err="1">
                <a:solidFill>
                  <a:schemeClr val="tx1"/>
                </a:solidFill>
              </a:rPr>
              <a:t>physical</a:t>
            </a:r>
            <a:r>
              <a:rPr lang="it-IT" sz="2800" dirty="0">
                <a:solidFill>
                  <a:schemeClr val="tx1"/>
                </a:solidFill>
              </a:rPr>
              <a:t> </a:t>
            </a:r>
            <a:r>
              <a:rPr lang="it-IT" sz="2800" dirty="0" err="1">
                <a:solidFill>
                  <a:schemeClr val="tx1"/>
                </a:solidFill>
              </a:rPr>
              <a:t>consistency</a:t>
            </a:r>
            <a:r>
              <a:rPr lang="it-IT" sz="2800" dirty="0">
                <a:solidFill>
                  <a:schemeClr val="tx1"/>
                </a:solidFill>
              </a:rPr>
              <a:t>: </a:t>
            </a:r>
            <a:r>
              <a:rPr lang="it-IT" sz="2800" dirty="0" err="1">
                <a:solidFill>
                  <a:schemeClr val="tx1"/>
                </a:solidFill>
              </a:rPr>
              <a:t>is</a:t>
            </a:r>
            <a:r>
              <a:rPr lang="it-IT" sz="2800" dirty="0">
                <a:solidFill>
                  <a:schemeClr val="tx1"/>
                </a:solidFill>
              </a:rPr>
              <a:t> the </a:t>
            </a:r>
            <a:r>
              <a:rPr lang="it-IT" sz="2800" dirty="0" err="1">
                <a:solidFill>
                  <a:schemeClr val="tx1"/>
                </a:solidFill>
              </a:rPr>
              <a:t>result</a:t>
            </a:r>
            <a:r>
              <a:rPr lang="it-IT" sz="2800" dirty="0">
                <a:solidFill>
                  <a:schemeClr val="tx1"/>
                </a:solidFill>
              </a:rPr>
              <a:t> of a production </a:t>
            </a:r>
            <a:r>
              <a:rPr lang="it-IT" sz="2800" dirty="0" err="1">
                <a:solidFill>
                  <a:schemeClr val="tx1"/>
                </a:solidFill>
              </a:rPr>
              <a:t>process</a:t>
            </a:r>
            <a:r>
              <a:rPr lang="it-IT" sz="2800" dirty="0">
                <a:solidFill>
                  <a:schemeClr val="tx1"/>
                </a:solidFill>
              </a:rPr>
              <a:t> </a:t>
            </a:r>
            <a:r>
              <a:rPr lang="it-IT" sz="2800" dirty="0" err="1">
                <a:solidFill>
                  <a:schemeClr val="tx1"/>
                </a:solidFill>
              </a:rPr>
              <a:t>that</a:t>
            </a:r>
            <a:r>
              <a:rPr lang="it-IT" sz="2800" dirty="0">
                <a:solidFill>
                  <a:schemeClr val="tx1"/>
                </a:solidFill>
              </a:rPr>
              <a:t> </a:t>
            </a:r>
            <a:r>
              <a:rPr lang="it-IT" sz="2800" dirty="0" err="1">
                <a:solidFill>
                  <a:schemeClr val="tx1"/>
                </a:solidFill>
              </a:rPr>
              <a:t>is</a:t>
            </a:r>
            <a:r>
              <a:rPr lang="it-IT" sz="2800" dirty="0">
                <a:solidFill>
                  <a:schemeClr val="tx1"/>
                </a:solidFill>
              </a:rPr>
              <a:t> </a:t>
            </a:r>
            <a:r>
              <a:rPr lang="it-IT" sz="2800" dirty="0" err="1">
                <a:solidFill>
                  <a:schemeClr val="tx1"/>
                </a:solidFill>
              </a:rPr>
              <a:t>mainly</a:t>
            </a:r>
            <a:r>
              <a:rPr lang="it-IT" sz="2800" dirty="0">
                <a:solidFill>
                  <a:schemeClr val="tx1"/>
                </a:solidFill>
              </a:rPr>
              <a:t> </a:t>
            </a:r>
            <a:r>
              <a:rPr lang="it-IT" sz="2800" dirty="0" err="1">
                <a:solidFill>
                  <a:schemeClr val="tx1"/>
                </a:solidFill>
              </a:rPr>
              <a:t>based</a:t>
            </a:r>
            <a:r>
              <a:rPr lang="it-IT" sz="2800" dirty="0">
                <a:solidFill>
                  <a:schemeClr val="tx1"/>
                </a:solidFill>
              </a:rPr>
              <a:t> on the creative (</a:t>
            </a:r>
            <a:r>
              <a:rPr lang="it-IT" sz="2800" dirty="0" err="1">
                <a:solidFill>
                  <a:schemeClr val="tx1"/>
                </a:solidFill>
              </a:rPr>
              <a:t>immaterial</a:t>
            </a:r>
            <a:r>
              <a:rPr lang="it-IT" sz="2800" dirty="0">
                <a:solidFill>
                  <a:schemeClr val="tx1"/>
                </a:solidFill>
              </a:rPr>
              <a:t>) </a:t>
            </a:r>
            <a:r>
              <a:rPr lang="it-IT" sz="2800" dirty="0" err="1">
                <a:solidFill>
                  <a:schemeClr val="tx1"/>
                </a:solidFill>
              </a:rPr>
              <a:t>abilities</a:t>
            </a:r>
            <a:r>
              <a:rPr lang="it-IT" sz="2800" dirty="0">
                <a:solidFill>
                  <a:schemeClr val="tx1"/>
                </a:solidFill>
              </a:rPr>
              <a:t> of </a:t>
            </a:r>
            <a:r>
              <a:rPr lang="it-IT" sz="2800" dirty="0" err="1">
                <a:solidFill>
                  <a:schemeClr val="tx1"/>
                </a:solidFill>
              </a:rPr>
              <a:t>its</a:t>
            </a:r>
            <a:r>
              <a:rPr lang="it-IT" sz="2800" dirty="0">
                <a:solidFill>
                  <a:schemeClr val="tx1"/>
                </a:solidFill>
              </a:rPr>
              <a:t> designers, of the </a:t>
            </a:r>
            <a:r>
              <a:rPr lang="it-IT" sz="2800" dirty="0" err="1">
                <a:solidFill>
                  <a:schemeClr val="tx1"/>
                </a:solidFill>
              </a:rPr>
              <a:t>artists</a:t>
            </a:r>
            <a:r>
              <a:rPr lang="it-IT" sz="2800" dirty="0">
                <a:solidFill>
                  <a:schemeClr val="tx1"/>
                </a:solidFill>
              </a:rPr>
              <a:t> and </a:t>
            </a:r>
            <a:r>
              <a:rPr lang="it-IT" sz="2800" dirty="0" err="1">
                <a:solidFill>
                  <a:schemeClr val="tx1"/>
                </a:solidFill>
              </a:rPr>
              <a:t>technicians</a:t>
            </a:r>
            <a:r>
              <a:rPr lang="it-IT" sz="2800" dirty="0">
                <a:solidFill>
                  <a:schemeClr val="tx1"/>
                </a:solidFill>
              </a:rPr>
              <a:t> </a:t>
            </a:r>
            <a:r>
              <a:rPr lang="it-IT" sz="2800" dirty="0" err="1">
                <a:solidFill>
                  <a:schemeClr val="tx1"/>
                </a:solidFill>
              </a:rPr>
              <a:t>involved</a:t>
            </a:r>
            <a:r>
              <a:rPr lang="it-IT" sz="2800" dirty="0">
                <a:solidFill>
                  <a:schemeClr val="tx1"/>
                </a:solidFill>
              </a:rPr>
              <a:t> and, </a:t>
            </a:r>
            <a:r>
              <a:rPr lang="it-IT" sz="2800" dirty="0" err="1">
                <a:solidFill>
                  <a:schemeClr val="tx1"/>
                </a:solidFill>
              </a:rPr>
              <a:t>when</a:t>
            </a:r>
            <a:r>
              <a:rPr lang="it-IT" sz="2800" dirty="0">
                <a:solidFill>
                  <a:schemeClr val="tx1"/>
                </a:solidFill>
              </a:rPr>
              <a:t> the performance </a:t>
            </a:r>
            <a:r>
              <a:rPr lang="it-IT" sz="2800" dirty="0" err="1">
                <a:solidFill>
                  <a:schemeClr val="tx1"/>
                </a:solidFill>
              </a:rPr>
              <a:t>is</a:t>
            </a:r>
            <a:r>
              <a:rPr lang="it-IT" sz="2800" dirty="0">
                <a:solidFill>
                  <a:schemeClr val="tx1"/>
                </a:solidFill>
              </a:rPr>
              <a:t> over, on the </a:t>
            </a:r>
            <a:r>
              <a:rPr lang="it-IT" sz="2800" dirty="0" err="1">
                <a:solidFill>
                  <a:schemeClr val="tx1"/>
                </a:solidFill>
              </a:rPr>
              <a:t>perceptions</a:t>
            </a:r>
            <a:r>
              <a:rPr lang="it-IT" sz="2800" dirty="0">
                <a:solidFill>
                  <a:schemeClr val="tx1"/>
                </a:solidFill>
              </a:rPr>
              <a:t> and personal </a:t>
            </a:r>
            <a:r>
              <a:rPr lang="it-IT" sz="2800" dirty="0" err="1">
                <a:solidFill>
                  <a:schemeClr val="tx1"/>
                </a:solidFill>
              </a:rPr>
              <a:t>judgments</a:t>
            </a:r>
            <a:r>
              <a:rPr lang="it-IT" sz="2800" dirty="0">
                <a:solidFill>
                  <a:schemeClr val="tx1"/>
                </a:solidFill>
              </a:rPr>
              <a:t> of </a:t>
            </a:r>
            <a:r>
              <a:rPr lang="it-IT" sz="2800" dirty="0" err="1">
                <a:solidFill>
                  <a:schemeClr val="tx1"/>
                </a:solidFill>
              </a:rPr>
              <a:t>critics</a:t>
            </a:r>
            <a:r>
              <a:rPr lang="it-IT" sz="2800" dirty="0">
                <a:solidFill>
                  <a:schemeClr val="tx1"/>
                </a:solidFill>
              </a:rPr>
              <a:t> and </a:t>
            </a:r>
            <a:r>
              <a:rPr lang="it-IT" sz="2800" dirty="0" err="1">
                <a:solidFill>
                  <a:schemeClr val="tx1"/>
                </a:solidFill>
              </a:rPr>
              <a:t>spectators</a:t>
            </a:r>
            <a:r>
              <a:rPr lang="it-IT" sz="2800" dirty="0">
                <a:solidFill>
                  <a:schemeClr val="tx1"/>
                </a:solidFill>
              </a:rPr>
              <a:t>.</a:t>
            </a:r>
          </a:p>
        </p:txBody>
      </p:sp>
      <p:cxnSp>
        <p:nvCxnSpPr>
          <p:cNvPr id="5" name="Connettore 2 4">
            <a:extLst>
              <a:ext uri="{FF2B5EF4-FFF2-40B4-BE49-F238E27FC236}">
                <a16:creationId xmlns:a16="http://schemas.microsoft.com/office/drawing/2014/main" id="{4C33B61A-6815-8146-A27C-F31F2D3BE7BB}"/>
              </a:ext>
            </a:extLst>
          </p:cNvPr>
          <p:cNvCxnSpPr>
            <a:cxnSpLocks/>
          </p:cNvCxnSpPr>
          <p:nvPr/>
        </p:nvCxnSpPr>
        <p:spPr>
          <a:xfrm>
            <a:off x="1277471" y="1425388"/>
            <a:ext cx="6979023" cy="0"/>
          </a:xfrm>
          <a:prstGeom prst="straightConnector1">
            <a:avLst/>
          </a:prstGeom>
          <a:ln w="31750" cmpd="dbl">
            <a:solidFill>
              <a:srgbClr val="92D050"/>
            </a:solidFill>
            <a:headEnd type="none" w="med" len="med"/>
            <a:tailEnd type="oval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77098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2CB0F6F-F65A-B14C-BE2E-456E34736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0"/>
            <a:ext cx="9905998" cy="1905000"/>
          </a:xfrm>
        </p:spPr>
        <p:txBody>
          <a:bodyPr/>
          <a:lstStyle/>
          <a:p>
            <a:r>
              <a:rPr lang="it-IT" dirty="0">
                <a:solidFill>
                  <a:schemeClr val="tx1"/>
                </a:solidFill>
              </a:rPr>
              <a:t>the </a:t>
            </a:r>
            <a:r>
              <a:rPr lang="it-IT" dirty="0" err="1">
                <a:solidFill>
                  <a:schemeClr val="tx1"/>
                </a:solidFill>
              </a:rPr>
              <a:t>characteristics</a:t>
            </a:r>
            <a:r>
              <a:rPr lang="it-IT" dirty="0">
                <a:solidFill>
                  <a:schemeClr val="tx1"/>
                </a:solidFill>
              </a:rPr>
              <a:t> of cultural </a:t>
            </a:r>
            <a:r>
              <a:rPr lang="it-IT" dirty="0" err="1">
                <a:solidFill>
                  <a:schemeClr val="tx1"/>
                </a:solidFill>
              </a:rPr>
              <a:t>projects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205A28D-C646-D642-8E99-74360BE3E0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6202" y="1425388"/>
            <a:ext cx="5192152" cy="5105400"/>
          </a:xfrm>
        </p:spPr>
        <p:txBody>
          <a:bodyPr>
            <a:normAutofit/>
          </a:bodyPr>
          <a:lstStyle/>
          <a:p>
            <a:pPr lvl="1" algn="justLow">
              <a:spcBef>
                <a:spcPts val="0"/>
              </a:spcBef>
              <a:spcAft>
                <a:spcPts val="1800"/>
              </a:spcAft>
              <a:buClr>
                <a:srgbClr val="99C29B"/>
              </a:buClr>
              <a:buFont typeface="Wingdings" pitchFamily="2" charset="2"/>
              <a:buChar char="Ø"/>
            </a:pPr>
            <a:r>
              <a:rPr lang="it-IT" sz="235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Uniqueness</a:t>
            </a:r>
            <a:r>
              <a:rPr lang="it-IT" sz="2350" dirty="0">
                <a:solidFill>
                  <a:schemeClr val="tx1"/>
                </a:solidFill>
                <a:latin typeface="Century Gothic" panose="020B0502020202020204" pitchFamily="34" charset="0"/>
              </a:rPr>
              <a:t> and </a:t>
            </a:r>
            <a:r>
              <a:rPr lang="it-IT" sz="235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unrepeatability</a:t>
            </a:r>
            <a:r>
              <a:rPr lang="it-IT" sz="2350" dirty="0">
                <a:solidFill>
                  <a:schemeClr val="tx1"/>
                </a:solidFill>
                <a:latin typeface="Century Gothic" panose="020B0502020202020204" pitchFamily="34" charset="0"/>
              </a:rPr>
              <a:t> of the </a:t>
            </a:r>
            <a:r>
              <a:rPr lang="it-IT" sz="235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event</a:t>
            </a:r>
            <a:r>
              <a:rPr lang="it-IT" sz="2350" dirty="0">
                <a:solidFill>
                  <a:schemeClr val="tx1"/>
                </a:solidFill>
                <a:latin typeface="Century Gothic" panose="020B0502020202020204" pitchFamily="34" charset="0"/>
              </a:rPr>
              <a:t>, </a:t>
            </a:r>
            <a:r>
              <a:rPr lang="it-IT" sz="235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even</a:t>
            </a:r>
            <a:r>
              <a:rPr lang="it-IT" sz="235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it-IT" sz="235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if</a:t>
            </a:r>
            <a:r>
              <a:rPr lang="it-IT" sz="2350" dirty="0">
                <a:solidFill>
                  <a:schemeClr val="tx1"/>
                </a:solidFill>
                <a:latin typeface="Century Gothic" panose="020B0502020202020204" pitchFamily="34" charset="0"/>
              </a:rPr>
              <a:t> re-</a:t>
            </a:r>
            <a:r>
              <a:rPr lang="it-IT" sz="235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proposed</a:t>
            </a:r>
            <a:endParaRPr lang="it-IT" sz="235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1" algn="justLow">
              <a:spcBef>
                <a:spcPts val="0"/>
              </a:spcBef>
              <a:spcAft>
                <a:spcPts val="1800"/>
              </a:spcAft>
              <a:buClr>
                <a:srgbClr val="99C29B"/>
              </a:buClr>
              <a:buFont typeface="Wingdings" pitchFamily="2" charset="2"/>
              <a:buChar char="Ø"/>
            </a:pPr>
            <a:r>
              <a:rPr lang="it-IT" sz="235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Activities</a:t>
            </a:r>
            <a:r>
              <a:rPr lang="it-IT" sz="2350" dirty="0">
                <a:solidFill>
                  <a:schemeClr val="tx1"/>
                </a:solidFill>
                <a:latin typeface="Century Gothic" panose="020B0502020202020204" pitchFamily="34" charset="0"/>
              </a:rPr>
              <a:t> with a strong </a:t>
            </a:r>
            <a:r>
              <a:rPr lang="it-IT" sz="235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complexity</a:t>
            </a:r>
            <a:r>
              <a:rPr lang="it-IT" sz="235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it-IT" sz="235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coefficient</a:t>
            </a:r>
            <a:endParaRPr lang="it-IT" sz="235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1" algn="justLow">
              <a:spcBef>
                <a:spcPts val="0"/>
              </a:spcBef>
              <a:spcAft>
                <a:spcPts val="1800"/>
              </a:spcAft>
              <a:buClr>
                <a:srgbClr val="99C29B"/>
              </a:buClr>
              <a:buFont typeface="Wingdings" pitchFamily="2" charset="2"/>
              <a:buChar char="Ø"/>
            </a:pPr>
            <a:r>
              <a:rPr lang="it-IT" sz="235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Dynamic</a:t>
            </a:r>
            <a:r>
              <a:rPr lang="it-IT" sz="235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it-IT" sz="235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form</a:t>
            </a:r>
            <a:r>
              <a:rPr lang="it-IT" sz="2350" dirty="0">
                <a:solidFill>
                  <a:schemeClr val="tx1"/>
                </a:solidFill>
                <a:latin typeface="Century Gothic" panose="020B0502020202020204" pitchFamily="34" charset="0"/>
              </a:rPr>
              <a:t> and </a:t>
            </a:r>
            <a:r>
              <a:rPr lang="it-IT" sz="235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proposal</a:t>
            </a:r>
            <a:endParaRPr lang="it-IT" sz="235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1" algn="justLow">
              <a:spcBef>
                <a:spcPts val="0"/>
              </a:spcBef>
              <a:spcAft>
                <a:spcPts val="1800"/>
              </a:spcAft>
              <a:buClr>
                <a:srgbClr val="99C29B"/>
              </a:buClr>
              <a:buFont typeface="Wingdings" pitchFamily="2" charset="2"/>
              <a:buChar char="Ø"/>
            </a:pPr>
            <a:r>
              <a:rPr lang="it-IT" sz="235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Original</a:t>
            </a:r>
            <a:r>
              <a:rPr lang="it-IT" sz="2350" dirty="0">
                <a:solidFill>
                  <a:schemeClr val="tx1"/>
                </a:solidFill>
                <a:latin typeface="Century Gothic" panose="020B0502020202020204" pitchFamily="34" charset="0"/>
              </a:rPr>
              <a:t> and </a:t>
            </a:r>
            <a:r>
              <a:rPr lang="it-IT" sz="235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intangible</a:t>
            </a:r>
            <a:r>
              <a:rPr lang="it-IT" sz="235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it-IT" sz="235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content</a:t>
            </a:r>
            <a:endParaRPr lang="it-IT" sz="235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1" algn="justLow">
              <a:spcBef>
                <a:spcPts val="0"/>
              </a:spcBef>
              <a:spcAft>
                <a:spcPts val="1800"/>
              </a:spcAft>
              <a:buClr>
                <a:srgbClr val="99C29B"/>
              </a:buClr>
              <a:buFont typeface="Wingdings" pitchFamily="2" charset="2"/>
              <a:buChar char="Ø"/>
            </a:pPr>
            <a:r>
              <a:rPr lang="it-IT" sz="235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Ambitious</a:t>
            </a:r>
            <a:r>
              <a:rPr lang="it-IT" sz="2350" dirty="0">
                <a:solidFill>
                  <a:schemeClr val="tx1"/>
                </a:solidFill>
                <a:latin typeface="Century Gothic" panose="020B0502020202020204" pitchFamily="34" charset="0"/>
              </a:rPr>
              <a:t> and innovative </a:t>
            </a:r>
            <a:r>
              <a:rPr lang="it-IT" sz="235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goals</a:t>
            </a:r>
            <a:r>
              <a:rPr lang="it-IT" sz="2350" dirty="0">
                <a:solidFill>
                  <a:schemeClr val="tx1"/>
                </a:solidFill>
                <a:latin typeface="Century Gothic" panose="020B0502020202020204" pitchFamily="34" charset="0"/>
              </a:rPr>
              <a:t> / multiple </a:t>
            </a:r>
            <a:r>
              <a:rPr lang="it-IT" sz="235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goals</a:t>
            </a:r>
            <a:endParaRPr lang="it-IT" sz="235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5" name="Connettore 2 4">
            <a:extLst>
              <a:ext uri="{FF2B5EF4-FFF2-40B4-BE49-F238E27FC236}">
                <a16:creationId xmlns:a16="http://schemas.microsoft.com/office/drawing/2014/main" id="{4C33B61A-6815-8146-A27C-F31F2D3BE7BB}"/>
              </a:ext>
            </a:extLst>
          </p:cNvPr>
          <p:cNvCxnSpPr>
            <a:cxnSpLocks/>
          </p:cNvCxnSpPr>
          <p:nvPr/>
        </p:nvCxnSpPr>
        <p:spPr>
          <a:xfrm>
            <a:off x="1277471" y="1425388"/>
            <a:ext cx="6979023" cy="0"/>
          </a:xfrm>
          <a:prstGeom prst="straightConnector1">
            <a:avLst/>
          </a:prstGeom>
          <a:ln w="31750" cmpd="dbl">
            <a:solidFill>
              <a:srgbClr val="92D050"/>
            </a:solidFill>
            <a:headEnd type="none" w="med" len="med"/>
            <a:tailEnd type="oval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ACBFB925-BD07-0548-8024-5F131B31AC37}"/>
              </a:ext>
            </a:extLst>
          </p:cNvPr>
          <p:cNvSpPr txBox="1">
            <a:spLocks/>
          </p:cNvSpPr>
          <p:nvPr/>
        </p:nvSpPr>
        <p:spPr>
          <a:xfrm>
            <a:off x="6094412" y="1425388"/>
            <a:ext cx="5089057" cy="510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20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lvl="1" algn="justLow">
              <a:spcAft>
                <a:spcPts val="1800"/>
              </a:spcAft>
              <a:buClr>
                <a:srgbClr val="99C29B"/>
              </a:buClr>
              <a:buFont typeface="Wingdings" pitchFamily="2" charset="2"/>
              <a:buChar char="Ø"/>
            </a:pPr>
            <a:r>
              <a:rPr lang="it-IT" sz="235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Ability</a:t>
            </a:r>
            <a:r>
              <a:rPr lang="it-IT" sz="2350" dirty="0">
                <a:solidFill>
                  <a:schemeClr val="tx1"/>
                </a:solidFill>
                <a:latin typeface="Century Gothic" panose="020B0502020202020204" pitchFamily="34" charset="0"/>
              </a:rPr>
              <a:t> to serve multiple </a:t>
            </a:r>
            <a:r>
              <a:rPr lang="it-IT" sz="235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instances</a:t>
            </a:r>
            <a:r>
              <a:rPr lang="it-IT" sz="2350" dirty="0">
                <a:solidFill>
                  <a:schemeClr val="tx1"/>
                </a:solidFill>
                <a:latin typeface="Century Gothic" panose="020B0502020202020204" pitchFamily="34" charset="0"/>
              </a:rPr>
              <a:t>, </a:t>
            </a:r>
            <a:r>
              <a:rPr lang="it-IT" sz="235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individual</a:t>
            </a:r>
            <a:r>
              <a:rPr lang="it-IT" sz="2350" dirty="0">
                <a:solidFill>
                  <a:schemeClr val="tx1"/>
                </a:solidFill>
                <a:latin typeface="Century Gothic" panose="020B0502020202020204" pitchFamily="34" charset="0"/>
              </a:rPr>
              <a:t> and </a:t>
            </a:r>
            <a:r>
              <a:rPr lang="it-IT" sz="235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collective</a:t>
            </a:r>
            <a:endParaRPr lang="it-IT" sz="235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1" algn="justLow">
              <a:spcAft>
                <a:spcPts val="1800"/>
              </a:spcAft>
              <a:buClr>
                <a:srgbClr val="99C29B"/>
              </a:buClr>
              <a:buFont typeface="Wingdings" pitchFamily="2" charset="2"/>
              <a:buChar char="Ø"/>
            </a:pPr>
            <a:r>
              <a:rPr lang="it-IT" sz="235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Ability</a:t>
            </a:r>
            <a:r>
              <a:rPr lang="it-IT" sz="2350" dirty="0">
                <a:solidFill>
                  <a:schemeClr val="tx1"/>
                </a:solidFill>
                <a:latin typeface="Century Gothic" panose="020B0502020202020204" pitchFamily="34" charset="0"/>
              </a:rPr>
              <a:t> to </a:t>
            </a:r>
            <a:r>
              <a:rPr lang="it-IT" sz="235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affect</a:t>
            </a:r>
            <a:r>
              <a:rPr lang="it-IT" sz="2350" dirty="0">
                <a:solidFill>
                  <a:schemeClr val="tx1"/>
                </a:solidFill>
                <a:latin typeface="Century Gothic" panose="020B0502020202020204" pitchFamily="34" charset="0"/>
              </a:rPr>
              <a:t> the </a:t>
            </a:r>
            <a:r>
              <a:rPr lang="it-IT" sz="235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territory</a:t>
            </a:r>
            <a:r>
              <a:rPr lang="it-IT" sz="2350" dirty="0">
                <a:solidFill>
                  <a:schemeClr val="tx1"/>
                </a:solidFill>
                <a:latin typeface="Century Gothic" panose="020B0502020202020204" pitchFamily="34" charset="0"/>
              </a:rPr>
              <a:t>, an incisive </a:t>
            </a:r>
            <a:r>
              <a:rPr lang="it-IT" sz="235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tool</a:t>
            </a:r>
            <a:r>
              <a:rPr lang="it-IT" sz="2350" dirty="0">
                <a:solidFill>
                  <a:schemeClr val="tx1"/>
                </a:solidFill>
                <a:latin typeface="Century Gothic" panose="020B0502020202020204" pitchFamily="34" charset="0"/>
              </a:rPr>
              <a:t> in promotion and </a:t>
            </a:r>
            <a:r>
              <a:rPr lang="it-IT" sz="235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enhancement</a:t>
            </a:r>
            <a:r>
              <a:rPr lang="it-IT" sz="235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it-IT" sz="235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strategies</a:t>
            </a:r>
            <a:endParaRPr lang="it-IT" sz="235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1" algn="justLow">
              <a:spcAft>
                <a:spcPts val="1800"/>
              </a:spcAft>
              <a:buClr>
                <a:srgbClr val="99C29B"/>
              </a:buClr>
              <a:buFont typeface="Wingdings" pitchFamily="2" charset="2"/>
              <a:buChar char="Ø"/>
            </a:pPr>
            <a:r>
              <a:rPr lang="it-IT" sz="235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Orientation</a:t>
            </a:r>
            <a:r>
              <a:rPr lang="it-IT" sz="2350" dirty="0">
                <a:solidFill>
                  <a:schemeClr val="tx1"/>
                </a:solidFill>
                <a:latin typeface="Century Gothic" panose="020B0502020202020204" pitchFamily="34" charset="0"/>
              </a:rPr>
              <a:t> to the </a:t>
            </a:r>
            <a:r>
              <a:rPr lang="it-IT" sz="235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overall</a:t>
            </a:r>
            <a:r>
              <a:rPr lang="it-IT" sz="235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it-IT" sz="235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quality</a:t>
            </a:r>
            <a:r>
              <a:rPr lang="it-IT" sz="2350" dirty="0">
                <a:solidFill>
                  <a:schemeClr val="tx1"/>
                </a:solidFill>
                <a:latin typeface="Century Gothic" panose="020B0502020202020204" pitchFamily="34" charset="0"/>
              </a:rPr>
              <a:t> of the </a:t>
            </a:r>
            <a:r>
              <a:rPr lang="it-IT" sz="235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final</a:t>
            </a:r>
            <a:r>
              <a:rPr lang="it-IT" sz="235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it-IT" sz="235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result</a:t>
            </a:r>
            <a:endParaRPr lang="it-IT" sz="235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1" algn="justLow">
              <a:spcAft>
                <a:spcPts val="1800"/>
              </a:spcAft>
              <a:buClr>
                <a:srgbClr val="99C29B"/>
              </a:buClr>
              <a:buFont typeface="Wingdings" pitchFamily="2" charset="2"/>
              <a:buChar char="Ø"/>
            </a:pPr>
            <a:r>
              <a:rPr lang="it-IT" sz="235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Presence</a:t>
            </a:r>
            <a:r>
              <a:rPr lang="it-IT" sz="2350" dirty="0">
                <a:solidFill>
                  <a:schemeClr val="tx1"/>
                </a:solidFill>
                <a:latin typeface="Century Gothic" panose="020B0502020202020204" pitchFamily="34" charset="0"/>
              </a:rPr>
              <a:t> of </a:t>
            </a:r>
            <a:r>
              <a:rPr lang="it-IT" sz="235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intellectual</a:t>
            </a:r>
            <a:r>
              <a:rPr lang="it-IT" sz="2350" dirty="0">
                <a:solidFill>
                  <a:schemeClr val="tx1"/>
                </a:solidFill>
                <a:latin typeface="Century Gothic" panose="020B0502020202020204" pitchFamily="34" charset="0"/>
              </a:rPr>
              <a:t> and </a:t>
            </a:r>
            <a:r>
              <a:rPr lang="it-IT" sz="235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artistic</a:t>
            </a:r>
            <a:r>
              <a:rPr lang="it-IT" sz="235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it-IT" sz="235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creation</a:t>
            </a:r>
            <a:r>
              <a:rPr lang="it-IT" sz="235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it-IT" sz="235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processes</a:t>
            </a:r>
            <a:endParaRPr lang="it-IT" sz="235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68144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Rete">
  <a:themeElements>
    <a:clrScheme name="Personalizzati 5">
      <a:dk1>
        <a:srgbClr val="000000"/>
      </a:dk1>
      <a:lt1>
        <a:srgbClr val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75D5FF"/>
      </a:hlink>
      <a:folHlink>
        <a:srgbClr val="0096FF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Rete</Template>
  <TotalTime>623</TotalTime>
  <Words>2785</Words>
  <Application>Microsoft Macintosh PowerPoint</Application>
  <PresentationFormat>Widescreen</PresentationFormat>
  <Paragraphs>339</Paragraphs>
  <Slides>51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10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51</vt:i4>
      </vt:variant>
    </vt:vector>
  </HeadingPairs>
  <TitlesOfParts>
    <vt:vector size="62" baseType="lpstr">
      <vt:lpstr>.AppleColorEmojiUI</vt:lpstr>
      <vt:lpstr>Arial</vt:lpstr>
      <vt:lpstr>Avenir Book</vt:lpstr>
      <vt:lpstr>Avenir Heavy</vt:lpstr>
      <vt:lpstr>Avenir Next</vt:lpstr>
      <vt:lpstr>Calibri</vt:lpstr>
      <vt:lpstr>Calibri Light</vt:lpstr>
      <vt:lpstr>Century Gothic</vt:lpstr>
      <vt:lpstr>Corbel</vt:lpstr>
      <vt:lpstr>Wingdings</vt:lpstr>
      <vt:lpstr>Rete</vt:lpstr>
      <vt:lpstr>design Culture</vt:lpstr>
      <vt:lpstr>Definition</vt:lpstr>
      <vt:lpstr>Is it a Project?</vt:lpstr>
      <vt:lpstr>Projects’ phases</vt:lpstr>
      <vt:lpstr>Presentazione standard di PowerPoint</vt:lpstr>
      <vt:lpstr>Presentazione standard di PowerPoint</vt:lpstr>
      <vt:lpstr>Cultural projects</vt:lpstr>
      <vt:lpstr>Cultural projects</vt:lpstr>
      <vt:lpstr>the characteristics of cultural projects</vt:lpstr>
      <vt:lpstr>the characteristics of cultural projects</vt:lpstr>
      <vt:lpstr>Projects’ phases in culture</vt:lpstr>
      <vt:lpstr>Definition and Initiation</vt:lpstr>
      <vt:lpstr>Definition</vt:lpstr>
      <vt:lpstr>Definition</vt:lpstr>
      <vt:lpstr>Definition</vt:lpstr>
      <vt:lpstr>Presentazione standard di PowerPoint</vt:lpstr>
      <vt:lpstr>Presentazione standard di PowerPoint</vt:lpstr>
      <vt:lpstr>Presentazione standard di PowerPoint</vt:lpstr>
      <vt:lpstr>Initiation</vt:lpstr>
      <vt:lpstr>Presentazione standard di PowerPoint</vt:lpstr>
      <vt:lpstr>Definition - Some fundamental questions</vt:lpstr>
      <vt:lpstr>PLANNING</vt:lpstr>
      <vt:lpstr>PLANNING</vt:lpstr>
      <vt:lpstr>Presentazione standard di PowerPoint</vt:lpstr>
      <vt:lpstr>Execution</vt:lpstr>
      <vt:lpstr>Execution</vt:lpstr>
      <vt:lpstr>Control</vt:lpstr>
      <vt:lpstr>Control</vt:lpstr>
      <vt:lpstr>Closure</vt:lpstr>
      <vt:lpstr>Post implementation review</vt:lpstr>
      <vt:lpstr>LOCATIVE NARRATIVES</vt:lpstr>
      <vt:lpstr>Presentazione standard di PowerPoint</vt:lpstr>
      <vt:lpstr>Locative narratives</vt:lpstr>
      <vt:lpstr>Locative narratives</vt:lpstr>
      <vt:lpstr>Digital Locative narratives</vt:lpstr>
      <vt:lpstr>Digital Locative narratives</vt:lpstr>
      <vt:lpstr>Presentazione standard di PowerPoint</vt:lpstr>
      <vt:lpstr>Location-based media (LBM) </vt:lpstr>
      <vt:lpstr>Location-based media (LBM) </vt:lpstr>
      <vt:lpstr>Location-based media (LBM) </vt:lpstr>
      <vt:lpstr>Presentazione standard di PowerPoint</vt:lpstr>
      <vt:lpstr>Location-based media (LBM) </vt:lpstr>
      <vt:lpstr>The Transborder Immigrant Tool</vt:lpstr>
      <vt:lpstr>The Transborder Immigrant Tool</vt:lpstr>
      <vt:lpstr>Can you see me now? </vt:lpstr>
      <vt:lpstr>I Promessi Sposi 3.0 - The Betrothed 3.0</vt:lpstr>
      <vt:lpstr>Presentazione standard di PowerPoint</vt:lpstr>
      <vt:lpstr>A Hollow Body </vt:lpstr>
      <vt:lpstr>Presentazione standard di PowerPoint</vt:lpstr>
      <vt:lpstr>Locative narratives</vt:lpstr>
      <vt:lpstr>Dott.ssa Camilla Fava</vt:lpstr>
    </vt:vector>
  </TitlesOfParts>
  <Company/>
  <LinksUpToDate>false</LinksUpToDate>
  <SharedDoc>false</SharedDoc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designing Culture</dc:title>
  <dc:creator>Camilla</dc:creator>
  <cp:lastModifiedBy>Camilla</cp:lastModifiedBy>
  <cp:revision>52</cp:revision>
  <dcterms:created xsi:type="dcterms:W3CDTF">2019-04-06T07:40:12Z</dcterms:created>
  <dcterms:modified xsi:type="dcterms:W3CDTF">2019-04-18T07:16:42Z</dcterms:modified>
</cp:coreProperties>
</file>